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>
  <p:sldMasterIdLst>
    <p:sldMasterId id="2147483652" r:id="rId1"/>
  </p:sldMasterIdLst>
  <p:notesMasterIdLst>
    <p:notesMasterId r:id="rId13"/>
  </p:notesMasterIdLst>
  <p:handoutMasterIdLst>
    <p:handoutMasterId r:id="rId14"/>
  </p:handoutMasterIdLst>
  <p:sldIdLst>
    <p:sldId id="344" r:id="rId2"/>
    <p:sldId id="377" r:id="rId3"/>
    <p:sldId id="372" r:id="rId4"/>
    <p:sldId id="373" r:id="rId5"/>
    <p:sldId id="374" r:id="rId6"/>
    <p:sldId id="375" r:id="rId7"/>
    <p:sldId id="376" r:id="rId8"/>
    <p:sldId id="381" r:id="rId9"/>
    <p:sldId id="378" r:id="rId10"/>
    <p:sldId id="379" r:id="rId11"/>
    <p:sldId id="380" r:id="rId12"/>
  </p:sldIdLst>
  <p:sldSz cx="9906000" cy="6858000" type="A4"/>
  <p:notesSz cx="6797675" cy="9926638"/>
  <p:embeddedFontLst>
    <p:embeddedFont>
      <p:font typeface="Batang" pitchFamily="18" charset="-127"/>
      <p:regular r:id="rId15"/>
    </p:embeddedFont>
    <p:embeddedFont>
      <p:font typeface="Arial Narrow" pitchFamily="34" charset="0"/>
      <p:regular r:id="rId16"/>
      <p:bold r:id="rId17"/>
      <p:italic r:id="rId18"/>
      <p:boldItalic r:id="rId19"/>
    </p:embeddedFont>
  </p:embeddedFontLst>
  <p:defaultTextStyle>
    <a:defPPr>
      <a:defRPr lang="en-GB"/>
    </a:defPPr>
    <a:lvl1pPr algn="l" rtl="0" eaLnBrk="0" fontAlgn="base" hangingPunct="0">
      <a:spcBef>
        <a:spcPct val="20000"/>
      </a:spcBef>
      <a:spcAft>
        <a:spcPct val="0"/>
      </a:spcAft>
      <a:buClr>
        <a:srgbClr val="D2B234"/>
      </a:buClr>
      <a:buSzPct val="125000"/>
      <a:buFont typeface="Arial" pitchFamily="34" charset="0"/>
      <a:buChar char="•"/>
      <a:defRPr sz="1600" kern="1200">
        <a:solidFill>
          <a:schemeClr val="tx1"/>
        </a:solidFill>
        <a:latin typeface="Arial" pitchFamily="34" charset="0"/>
        <a:ea typeface="Batang" pitchFamily="18" charset="-127"/>
        <a:cs typeface="+mn-cs"/>
      </a:defRPr>
    </a:lvl1pPr>
    <a:lvl2pPr marL="457200" algn="l" rtl="0" eaLnBrk="0" fontAlgn="base" hangingPunct="0">
      <a:spcBef>
        <a:spcPct val="20000"/>
      </a:spcBef>
      <a:spcAft>
        <a:spcPct val="0"/>
      </a:spcAft>
      <a:buClr>
        <a:srgbClr val="D2B234"/>
      </a:buClr>
      <a:buSzPct val="125000"/>
      <a:buFont typeface="Arial" pitchFamily="34" charset="0"/>
      <a:buChar char="•"/>
      <a:defRPr sz="1600" kern="1200">
        <a:solidFill>
          <a:schemeClr val="tx1"/>
        </a:solidFill>
        <a:latin typeface="Arial" pitchFamily="34" charset="0"/>
        <a:ea typeface="Batang" pitchFamily="18" charset="-127"/>
        <a:cs typeface="+mn-cs"/>
      </a:defRPr>
    </a:lvl2pPr>
    <a:lvl3pPr marL="914400" algn="l" rtl="0" eaLnBrk="0" fontAlgn="base" hangingPunct="0">
      <a:spcBef>
        <a:spcPct val="20000"/>
      </a:spcBef>
      <a:spcAft>
        <a:spcPct val="0"/>
      </a:spcAft>
      <a:buClr>
        <a:srgbClr val="D2B234"/>
      </a:buClr>
      <a:buSzPct val="125000"/>
      <a:buFont typeface="Arial" pitchFamily="34" charset="0"/>
      <a:buChar char="•"/>
      <a:defRPr sz="1600" kern="1200">
        <a:solidFill>
          <a:schemeClr val="tx1"/>
        </a:solidFill>
        <a:latin typeface="Arial" pitchFamily="34" charset="0"/>
        <a:ea typeface="Batang" pitchFamily="18" charset="-127"/>
        <a:cs typeface="+mn-cs"/>
      </a:defRPr>
    </a:lvl3pPr>
    <a:lvl4pPr marL="1371600" algn="l" rtl="0" eaLnBrk="0" fontAlgn="base" hangingPunct="0">
      <a:spcBef>
        <a:spcPct val="20000"/>
      </a:spcBef>
      <a:spcAft>
        <a:spcPct val="0"/>
      </a:spcAft>
      <a:buClr>
        <a:srgbClr val="D2B234"/>
      </a:buClr>
      <a:buSzPct val="125000"/>
      <a:buFont typeface="Arial" pitchFamily="34" charset="0"/>
      <a:buChar char="•"/>
      <a:defRPr sz="1600" kern="1200">
        <a:solidFill>
          <a:schemeClr val="tx1"/>
        </a:solidFill>
        <a:latin typeface="Arial" pitchFamily="34" charset="0"/>
        <a:ea typeface="Batang" pitchFamily="18" charset="-127"/>
        <a:cs typeface="+mn-cs"/>
      </a:defRPr>
    </a:lvl4pPr>
    <a:lvl5pPr marL="1828800" algn="l" rtl="0" eaLnBrk="0" fontAlgn="base" hangingPunct="0">
      <a:spcBef>
        <a:spcPct val="20000"/>
      </a:spcBef>
      <a:spcAft>
        <a:spcPct val="0"/>
      </a:spcAft>
      <a:buClr>
        <a:srgbClr val="D2B234"/>
      </a:buClr>
      <a:buSzPct val="125000"/>
      <a:buFont typeface="Arial" pitchFamily="34" charset="0"/>
      <a:buChar char="•"/>
      <a:defRPr sz="1600" kern="1200">
        <a:solidFill>
          <a:schemeClr val="tx1"/>
        </a:solidFill>
        <a:latin typeface="Arial" pitchFamily="34" charset="0"/>
        <a:ea typeface="Batang" pitchFamily="18" charset="-127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pitchFamily="34" charset="0"/>
        <a:ea typeface="Batang" pitchFamily="18" charset="-127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pitchFamily="34" charset="0"/>
        <a:ea typeface="Batang" pitchFamily="18" charset="-127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pitchFamily="34" charset="0"/>
        <a:ea typeface="Batang" pitchFamily="18" charset="-127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pitchFamily="34" charset="0"/>
        <a:ea typeface="Batang" pitchFamily="18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CDEEA"/>
    <a:srgbClr val="C8C8E6"/>
    <a:srgbClr val="68C3D7"/>
    <a:srgbClr val="E8BC92"/>
    <a:srgbClr val="808080"/>
    <a:srgbClr val="F9FBD5"/>
    <a:srgbClr val="7764A1"/>
    <a:srgbClr val="AEA5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781" autoAdjust="0"/>
    <p:restoredTop sz="97087" autoAdjust="0"/>
  </p:normalViewPr>
  <p:slideViewPr>
    <p:cSldViewPr>
      <p:cViewPr varScale="1">
        <p:scale>
          <a:sx n="107" d="100"/>
          <a:sy n="107" d="100"/>
        </p:scale>
        <p:origin x="-90" y="-25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image" Target="../media/image7.wmf"/><Relationship Id="rId7" Type="http://schemas.openxmlformats.org/officeDocument/2006/relationships/image" Target="../media/image11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6" Type="http://schemas.openxmlformats.org/officeDocument/2006/relationships/image" Target="../media/image10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image" Target="../media/image15.wmf"/><Relationship Id="rId7" Type="http://schemas.openxmlformats.org/officeDocument/2006/relationships/image" Target="../media/image19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Relationship Id="rId4" Type="http://schemas.openxmlformats.org/officeDocument/2006/relationships/image" Target="../media/image3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3225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92" tIns="45497" rIns="90992" bIns="45497" numCol="1" anchor="t" anchorCtr="0" compatLnSpc="1">
            <a:prstTxWarp prst="textNoShape">
              <a:avLst/>
            </a:prstTxWarp>
          </a:bodyPr>
          <a:lstStyle>
            <a:lvl1pPr defTabSz="909638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2181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4450" y="0"/>
            <a:ext cx="2943225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92" tIns="45497" rIns="90992" bIns="45497" numCol="1" anchor="t" anchorCtr="0" compatLnSpc="1">
            <a:prstTxWarp prst="textNoShape">
              <a:avLst/>
            </a:prstTxWarp>
          </a:bodyPr>
          <a:lstStyle>
            <a:lvl1pPr algn="r" defTabSz="909638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2181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55150"/>
            <a:ext cx="294322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92" tIns="45497" rIns="90992" bIns="45497" numCol="1" anchor="b" anchorCtr="0" compatLnSpc="1">
            <a:prstTxWarp prst="textNoShape">
              <a:avLst/>
            </a:prstTxWarp>
          </a:bodyPr>
          <a:lstStyle>
            <a:lvl1pPr defTabSz="909638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2181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4450" y="9455150"/>
            <a:ext cx="294322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92" tIns="45497" rIns="90992" bIns="45497" numCol="1" anchor="b" anchorCtr="0" compatLnSpc="1">
            <a:prstTxWarp prst="textNoShape">
              <a:avLst/>
            </a:prstTxWarp>
          </a:bodyPr>
          <a:lstStyle>
            <a:lvl1pPr algn="r" defTabSz="909638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fld id="{F5790778-A918-4B40-95AA-414E16FDEF30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23642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893" tIns="45948" rIns="91893" bIns="45948" numCol="1" anchor="t" anchorCtr="0" compatLnSpc="1">
            <a:prstTxWarp prst="textNoShape">
              <a:avLst/>
            </a:prstTxWarp>
          </a:bodyPr>
          <a:lstStyle>
            <a:lvl1pPr defTabSz="9191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87337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893" tIns="45948" rIns="91893" bIns="45948" numCol="1" anchor="t" anchorCtr="0" compatLnSpc="1">
            <a:prstTxWarp prst="textNoShape">
              <a:avLst/>
            </a:prstTxWarp>
          </a:bodyPr>
          <a:lstStyle>
            <a:lvl1pPr algn="r" defTabSz="9191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9460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744538" y="771525"/>
            <a:ext cx="5346700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0275" y="4703763"/>
            <a:ext cx="4973638" cy="447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893" tIns="45948" rIns="91893" bIns="459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952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2288"/>
            <a:ext cx="2951163" cy="54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893" tIns="45948" rIns="91893" bIns="45948" numCol="1" anchor="b" anchorCtr="0" compatLnSpc="1">
            <a:prstTxWarp prst="textNoShape">
              <a:avLst/>
            </a:prstTxWarp>
          </a:bodyPr>
          <a:lstStyle>
            <a:lvl1pPr defTabSz="9191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952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412288"/>
            <a:ext cx="2873375" cy="54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893" tIns="45948" rIns="91893" bIns="45948" numCol="1" anchor="b" anchorCtr="0" compatLnSpc="1">
            <a:prstTxWarp prst="textNoShape">
              <a:avLst/>
            </a:prstTxWarp>
          </a:bodyPr>
          <a:lstStyle>
            <a:lvl1pPr algn="r" defTabSz="9191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fld id="{406153BC-55D4-41D0-94CA-E0559421C2D2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38800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 txBox="1">
            <a:spLocks noGrp="1" noChangeArrowheads="1"/>
          </p:cNvSpPr>
          <p:nvPr/>
        </p:nvSpPr>
        <p:spPr bwMode="auto">
          <a:xfrm>
            <a:off x="3884613" y="9412288"/>
            <a:ext cx="2873375" cy="54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93" tIns="45948" rIns="91893" bIns="45948" anchor="b"/>
          <a:lstStyle>
            <a:lvl1pPr defTabSz="919163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1pPr>
            <a:lvl2pPr marL="744538" indent="-285750" defTabSz="919163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2pPr>
            <a:lvl3pPr marL="1146175" indent="-228600" defTabSz="919163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3pPr>
            <a:lvl4pPr marL="1604963" indent="-228600" defTabSz="919163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4pPr>
            <a:lvl5pPr marL="2063750" indent="-230188" defTabSz="919163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5pPr>
            <a:lvl6pPr marL="2520950" indent="-230188" defTabSz="919163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6pPr>
            <a:lvl7pPr marL="2978150" indent="-230188" defTabSz="919163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7pPr>
            <a:lvl8pPr marL="3435350" indent="-230188" defTabSz="919163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8pPr>
            <a:lvl9pPr marL="3892550" indent="-230188" defTabSz="919163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4FFA8806-C55A-41CD-8C9E-903D9102AC63}" type="slidenum">
              <a:rPr lang="en-GB" sz="1200" b="0"/>
              <a:pPr algn="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en-GB" sz="1200" b="0"/>
          </a:p>
        </p:txBody>
      </p:sp>
      <p:sp>
        <p:nvSpPr>
          <p:cNvPr id="18227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 txBox="1">
            <a:spLocks noGrp="1" noChangeArrowheads="1"/>
          </p:cNvSpPr>
          <p:nvPr/>
        </p:nvSpPr>
        <p:spPr bwMode="auto">
          <a:xfrm>
            <a:off x="3884613" y="9412288"/>
            <a:ext cx="2873375" cy="54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93" tIns="45948" rIns="91893" bIns="45948" anchor="b"/>
          <a:lstStyle>
            <a:lvl1pPr defTabSz="919163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1pPr>
            <a:lvl2pPr marL="744538" indent="-285750" defTabSz="919163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2pPr>
            <a:lvl3pPr marL="1146175" indent="-228600" defTabSz="919163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3pPr>
            <a:lvl4pPr marL="1604963" indent="-228600" defTabSz="919163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4pPr>
            <a:lvl5pPr marL="2063750" indent="-230188" defTabSz="919163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5pPr>
            <a:lvl6pPr marL="2520950" indent="-230188" defTabSz="919163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6pPr>
            <a:lvl7pPr marL="2978150" indent="-230188" defTabSz="919163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7pPr>
            <a:lvl8pPr marL="3435350" indent="-230188" defTabSz="919163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8pPr>
            <a:lvl9pPr marL="3892550" indent="-230188" defTabSz="919163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DF22A7E0-AC67-4A7C-A1D0-770E3442ADDD}" type="slidenum">
              <a:rPr lang="en-GB" sz="1200" b="0"/>
              <a:pPr algn="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en-GB" sz="1200" b="0"/>
          </a:p>
        </p:txBody>
      </p:sp>
      <p:sp>
        <p:nvSpPr>
          <p:cNvPr id="16998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 txBox="1">
            <a:spLocks noGrp="1" noChangeArrowheads="1"/>
          </p:cNvSpPr>
          <p:nvPr/>
        </p:nvSpPr>
        <p:spPr bwMode="auto">
          <a:xfrm>
            <a:off x="3884613" y="9412288"/>
            <a:ext cx="2873375" cy="54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93" tIns="45948" rIns="91893" bIns="45948" anchor="b"/>
          <a:lstStyle>
            <a:lvl1pPr defTabSz="919163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1pPr>
            <a:lvl2pPr marL="744538" indent="-285750" defTabSz="919163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2pPr>
            <a:lvl3pPr marL="1146175" indent="-228600" defTabSz="919163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3pPr>
            <a:lvl4pPr marL="1604963" indent="-228600" defTabSz="919163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4pPr>
            <a:lvl5pPr marL="2063750" indent="-230188" defTabSz="919163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5pPr>
            <a:lvl6pPr marL="2520950" indent="-230188" defTabSz="919163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6pPr>
            <a:lvl7pPr marL="2978150" indent="-230188" defTabSz="919163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7pPr>
            <a:lvl8pPr marL="3435350" indent="-230188" defTabSz="919163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8pPr>
            <a:lvl9pPr marL="3892550" indent="-230188" defTabSz="919163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1F86E2A9-5386-442F-8FAE-90BD5380EFC4}" type="slidenum">
              <a:rPr lang="en-GB" sz="1200" b="0"/>
              <a:pPr algn="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en-GB" sz="1200" b="0"/>
          </a:p>
        </p:txBody>
      </p:sp>
      <p:sp>
        <p:nvSpPr>
          <p:cNvPr id="17203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 txBox="1">
            <a:spLocks noGrp="1" noChangeArrowheads="1"/>
          </p:cNvSpPr>
          <p:nvPr/>
        </p:nvSpPr>
        <p:spPr bwMode="auto">
          <a:xfrm>
            <a:off x="3884613" y="9412288"/>
            <a:ext cx="2873375" cy="54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93" tIns="45948" rIns="91893" bIns="45948" anchor="b"/>
          <a:lstStyle>
            <a:lvl1pPr defTabSz="919163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1pPr>
            <a:lvl2pPr marL="744538" indent="-285750" defTabSz="919163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2pPr>
            <a:lvl3pPr marL="1146175" indent="-228600" defTabSz="919163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3pPr>
            <a:lvl4pPr marL="1604963" indent="-228600" defTabSz="919163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4pPr>
            <a:lvl5pPr marL="2063750" indent="-230188" defTabSz="919163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5pPr>
            <a:lvl6pPr marL="2520950" indent="-230188" defTabSz="919163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6pPr>
            <a:lvl7pPr marL="2978150" indent="-230188" defTabSz="919163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7pPr>
            <a:lvl8pPr marL="3435350" indent="-230188" defTabSz="919163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8pPr>
            <a:lvl9pPr marL="3892550" indent="-230188" defTabSz="919163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68E91FB8-3DC6-4A42-A8AC-36C4E9870CC1}" type="slidenum">
              <a:rPr lang="en-GB" sz="1200" b="0"/>
              <a:pPr algn="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en-GB" sz="1200" b="0"/>
          </a:p>
        </p:txBody>
      </p:sp>
      <p:sp>
        <p:nvSpPr>
          <p:cNvPr id="17613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 txBox="1">
            <a:spLocks noGrp="1" noChangeArrowheads="1"/>
          </p:cNvSpPr>
          <p:nvPr/>
        </p:nvSpPr>
        <p:spPr bwMode="auto">
          <a:xfrm>
            <a:off x="3884613" y="9412288"/>
            <a:ext cx="2873375" cy="54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93" tIns="45948" rIns="91893" bIns="45948" anchor="b"/>
          <a:lstStyle>
            <a:lvl1pPr defTabSz="919163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1pPr>
            <a:lvl2pPr marL="744538" indent="-285750" defTabSz="919163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2pPr>
            <a:lvl3pPr marL="1146175" indent="-228600" defTabSz="919163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3pPr>
            <a:lvl4pPr marL="1604963" indent="-228600" defTabSz="919163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4pPr>
            <a:lvl5pPr marL="2063750" indent="-230188" defTabSz="919163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5pPr>
            <a:lvl6pPr marL="2520950" indent="-230188" defTabSz="919163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6pPr>
            <a:lvl7pPr marL="2978150" indent="-230188" defTabSz="919163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7pPr>
            <a:lvl8pPr marL="3435350" indent="-230188" defTabSz="919163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8pPr>
            <a:lvl9pPr marL="3892550" indent="-230188" defTabSz="919163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CD4B66B8-240B-4636-8C38-D0169140ECF2}" type="slidenum">
              <a:rPr lang="en-GB" sz="1200" b="0"/>
              <a:pPr algn="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en-GB" sz="1200" b="0"/>
          </a:p>
        </p:txBody>
      </p:sp>
      <p:sp>
        <p:nvSpPr>
          <p:cNvPr id="17817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 txBox="1">
            <a:spLocks noGrp="1" noChangeArrowheads="1"/>
          </p:cNvSpPr>
          <p:nvPr/>
        </p:nvSpPr>
        <p:spPr bwMode="auto">
          <a:xfrm>
            <a:off x="3884613" y="9412288"/>
            <a:ext cx="2873375" cy="54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93" tIns="45948" rIns="91893" bIns="45948" anchor="b"/>
          <a:lstStyle>
            <a:lvl1pPr defTabSz="919163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1pPr>
            <a:lvl2pPr marL="744538" indent="-285750" defTabSz="919163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2pPr>
            <a:lvl3pPr marL="1146175" indent="-228600" defTabSz="919163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3pPr>
            <a:lvl4pPr marL="1604963" indent="-228600" defTabSz="919163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4pPr>
            <a:lvl5pPr marL="2063750" indent="-230188" defTabSz="919163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5pPr>
            <a:lvl6pPr marL="2520950" indent="-230188" defTabSz="919163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6pPr>
            <a:lvl7pPr marL="2978150" indent="-230188" defTabSz="919163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7pPr>
            <a:lvl8pPr marL="3435350" indent="-230188" defTabSz="919163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8pPr>
            <a:lvl9pPr marL="3892550" indent="-230188" defTabSz="919163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C327FF46-E681-415F-94A6-C905A8062A10}" type="slidenum">
              <a:rPr lang="en-GB" sz="1200" b="0"/>
              <a:pPr algn="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en-GB" sz="1200" b="0"/>
          </a:p>
        </p:txBody>
      </p:sp>
      <p:sp>
        <p:nvSpPr>
          <p:cNvPr id="18022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 txBox="1">
            <a:spLocks noGrp="1" noChangeArrowheads="1"/>
          </p:cNvSpPr>
          <p:nvPr/>
        </p:nvSpPr>
        <p:spPr bwMode="auto">
          <a:xfrm>
            <a:off x="3884613" y="9412288"/>
            <a:ext cx="2873375" cy="54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93" tIns="45948" rIns="91893" bIns="45948" anchor="b"/>
          <a:lstStyle>
            <a:lvl1pPr defTabSz="919163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1pPr>
            <a:lvl2pPr marL="744538" indent="-285750" defTabSz="919163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2pPr>
            <a:lvl3pPr marL="1146175" indent="-228600" defTabSz="919163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3pPr>
            <a:lvl4pPr marL="1604963" indent="-228600" defTabSz="919163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4pPr>
            <a:lvl5pPr marL="2063750" indent="-230188" defTabSz="919163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5pPr>
            <a:lvl6pPr marL="2520950" indent="-230188" defTabSz="919163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6pPr>
            <a:lvl7pPr marL="2978150" indent="-230188" defTabSz="919163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7pPr>
            <a:lvl8pPr marL="3435350" indent="-230188" defTabSz="919163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8pPr>
            <a:lvl9pPr marL="3892550" indent="-230188" defTabSz="919163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A7E450F1-6648-4BEB-9E75-FDB4385126B0}" type="slidenum">
              <a:rPr lang="en-GB" sz="1200" b="0"/>
              <a:pPr algn="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en-GB" sz="1200" b="0"/>
          </a:p>
        </p:txBody>
      </p:sp>
      <p:sp>
        <p:nvSpPr>
          <p:cNvPr id="19046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 txBox="1">
            <a:spLocks noGrp="1" noChangeArrowheads="1"/>
          </p:cNvSpPr>
          <p:nvPr/>
        </p:nvSpPr>
        <p:spPr bwMode="auto">
          <a:xfrm>
            <a:off x="3884613" y="9412288"/>
            <a:ext cx="2873375" cy="54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93" tIns="45948" rIns="91893" bIns="45948" anchor="b"/>
          <a:lstStyle>
            <a:lvl1pPr defTabSz="919163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1pPr>
            <a:lvl2pPr marL="744538" indent="-285750" defTabSz="919163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2pPr>
            <a:lvl3pPr marL="1146175" indent="-228600" defTabSz="919163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3pPr>
            <a:lvl4pPr marL="1604963" indent="-228600" defTabSz="919163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4pPr>
            <a:lvl5pPr marL="2063750" indent="-230188" defTabSz="919163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5pPr>
            <a:lvl6pPr marL="2520950" indent="-230188" defTabSz="919163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6pPr>
            <a:lvl7pPr marL="2978150" indent="-230188" defTabSz="919163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7pPr>
            <a:lvl8pPr marL="3435350" indent="-230188" defTabSz="919163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8pPr>
            <a:lvl9pPr marL="3892550" indent="-230188" defTabSz="919163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EA654B6-ADD0-4603-BB88-DCBFC34B2423}" type="slidenum">
              <a:rPr lang="en-GB" sz="1200" b="0"/>
              <a:pPr algn="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en-GB" sz="1200" b="0"/>
          </a:p>
        </p:txBody>
      </p:sp>
      <p:sp>
        <p:nvSpPr>
          <p:cNvPr id="18432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 txBox="1">
            <a:spLocks noGrp="1" noChangeArrowheads="1"/>
          </p:cNvSpPr>
          <p:nvPr/>
        </p:nvSpPr>
        <p:spPr bwMode="auto">
          <a:xfrm>
            <a:off x="3884613" y="9412288"/>
            <a:ext cx="2873375" cy="54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93" tIns="45948" rIns="91893" bIns="45948" anchor="b"/>
          <a:lstStyle>
            <a:lvl1pPr defTabSz="919163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1pPr>
            <a:lvl2pPr marL="744538" indent="-285750" defTabSz="919163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2pPr>
            <a:lvl3pPr marL="1146175" indent="-228600" defTabSz="919163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3pPr>
            <a:lvl4pPr marL="1604963" indent="-228600" defTabSz="919163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4pPr>
            <a:lvl5pPr marL="2063750" indent="-230188" defTabSz="919163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5pPr>
            <a:lvl6pPr marL="2520950" indent="-230188" defTabSz="919163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6pPr>
            <a:lvl7pPr marL="2978150" indent="-230188" defTabSz="919163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7pPr>
            <a:lvl8pPr marL="3435350" indent="-230188" defTabSz="919163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8pPr>
            <a:lvl9pPr marL="3892550" indent="-230188" defTabSz="919163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B5EDF87B-9870-4D39-859E-DCB60E70224B}" type="slidenum">
              <a:rPr lang="en-GB" sz="1200" b="0"/>
              <a:pPr algn="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en-GB" sz="1200" b="0"/>
          </a:p>
        </p:txBody>
      </p:sp>
      <p:sp>
        <p:nvSpPr>
          <p:cNvPr id="18637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 txBox="1">
            <a:spLocks noGrp="1" noChangeArrowheads="1"/>
          </p:cNvSpPr>
          <p:nvPr/>
        </p:nvSpPr>
        <p:spPr bwMode="auto">
          <a:xfrm>
            <a:off x="3884613" y="9412288"/>
            <a:ext cx="2873375" cy="54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93" tIns="45948" rIns="91893" bIns="45948" anchor="b"/>
          <a:lstStyle>
            <a:lvl1pPr defTabSz="919163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1pPr>
            <a:lvl2pPr marL="744538" indent="-285750" defTabSz="919163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2pPr>
            <a:lvl3pPr marL="1146175" indent="-228600" defTabSz="919163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3pPr>
            <a:lvl4pPr marL="1604963" indent="-228600" defTabSz="919163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4pPr>
            <a:lvl5pPr marL="2063750" indent="-230188" defTabSz="919163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5pPr>
            <a:lvl6pPr marL="2520950" indent="-230188" defTabSz="919163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6pPr>
            <a:lvl7pPr marL="2978150" indent="-230188" defTabSz="919163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7pPr>
            <a:lvl8pPr marL="3435350" indent="-230188" defTabSz="919163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8pPr>
            <a:lvl9pPr marL="3892550" indent="-230188" defTabSz="919163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2A46A7F-C9D7-4604-AC58-7DE62AB96FA5}" type="slidenum">
              <a:rPr lang="en-GB" sz="1200" b="0"/>
              <a:pPr algn="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en-GB" sz="1200" b="0"/>
          </a:p>
        </p:txBody>
      </p:sp>
      <p:sp>
        <p:nvSpPr>
          <p:cNvPr id="18841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rrowheads="1"/>
          </p:cNvSpPr>
          <p:nvPr/>
        </p:nvSpPr>
        <p:spPr bwMode="blackWhite">
          <a:xfrm>
            <a:off x="0" y="0"/>
            <a:ext cx="9906000" cy="6858000"/>
          </a:xfrm>
          <a:prstGeom prst="rect">
            <a:avLst/>
          </a:prstGeom>
          <a:solidFill>
            <a:srgbClr val="0919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lnSpc>
                <a:spcPts val="1600"/>
              </a:lnSpc>
              <a:buFont typeface="Arial" pitchFamily="34" charset="0"/>
              <a:buNone/>
            </a:pPr>
            <a:endParaRPr lang="en-US" sz="1000"/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subTitle" sz="quarter" idx="1"/>
          </p:nvPr>
        </p:nvSpPr>
        <p:spPr bwMode="blackWhite">
          <a:xfrm>
            <a:off x="1031875" y="6210300"/>
            <a:ext cx="6183313" cy="479425"/>
          </a:xfrm>
          <a:extLst>
            <a:ext uri="{909E8E84-426E-40DD-AFC4-6F175D3DCCD1}">
              <a14:hiddenFill xmlns:a14="http://schemas.microsoft.com/office/drawing/2010/main">
                <a:solidFill>
                  <a:srgbClr val="AED477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0" indent="0">
              <a:buFont typeface="Wingdings" pitchFamily="2" charset="2"/>
              <a:buNone/>
              <a:defRPr sz="2200" b="1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pPr lvl="0"/>
            <a:r>
              <a:rPr lang="en-GB" noProof="0" smtClean="0"/>
              <a:t>Click to edit Master subtitle style</a:t>
            </a:r>
          </a:p>
        </p:txBody>
      </p:sp>
      <p:pic>
        <p:nvPicPr>
          <p:cNvPr id="108548" name="Picture 4" descr="TN Logo_WHIT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invGray">
          <a:xfrm>
            <a:off x="7407275" y="325438"/>
            <a:ext cx="2184400" cy="347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8549" name="Rectangle 5"/>
          <p:cNvSpPr>
            <a:spLocks noChangeArrowheads="1"/>
          </p:cNvSpPr>
          <p:nvPr/>
        </p:nvSpPr>
        <p:spPr bwMode="auto">
          <a:xfrm>
            <a:off x="1122363" y="1882775"/>
            <a:ext cx="1644650" cy="1644650"/>
          </a:xfrm>
          <a:prstGeom prst="rect">
            <a:avLst/>
          </a:prstGeom>
          <a:solidFill>
            <a:srgbClr val="323D45"/>
          </a:solidFill>
          <a:ln w="12700">
            <a:solidFill>
              <a:srgbClr val="E7B90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360000" tIns="360000" rIns="360000" bIns="360000" anchor="ctr"/>
          <a:lstStyle/>
          <a:p>
            <a:endParaRPr lang="en-GB"/>
          </a:p>
        </p:txBody>
      </p:sp>
      <p:sp>
        <p:nvSpPr>
          <p:cNvPr id="108550" name="Rectangle 6"/>
          <p:cNvSpPr>
            <a:spLocks noChangeArrowheads="1"/>
          </p:cNvSpPr>
          <p:nvPr/>
        </p:nvSpPr>
        <p:spPr bwMode="auto">
          <a:xfrm>
            <a:off x="4700588" y="1882775"/>
            <a:ext cx="1644650" cy="1644650"/>
          </a:xfrm>
          <a:prstGeom prst="rect">
            <a:avLst/>
          </a:prstGeom>
          <a:solidFill>
            <a:srgbClr val="323D45"/>
          </a:solidFill>
          <a:ln w="12700">
            <a:solidFill>
              <a:srgbClr val="323D4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360000" tIns="360000" rIns="360000" bIns="360000" anchor="ctr"/>
          <a:lstStyle/>
          <a:p>
            <a:endParaRPr lang="en-GB"/>
          </a:p>
        </p:txBody>
      </p:sp>
      <p:sp>
        <p:nvSpPr>
          <p:cNvPr id="108551" name="Rectangle 7"/>
          <p:cNvSpPr>
            <a:spLocks noChangeArrowheads="1"/>
          </p:cNvSpPr>
          <p:nvPr/>
        </p:nvSpPr>
        <p:spPr bwMode="auto">
          <a:xfrm>
            <a:off x="2911475" y="1882775"/>
            <a:ext cx="1644650" cy="1644650"/>
          </a:xfrm>
          <a:prstGeom prst="rect">
            <a:avLst/>
          </a:prstGeom>
          <a:solidFill>
            <a:srgbClr val="323D45"/>
          </a:solidFill>
          <a:ln w="12700">
            <a:solidFill>
              <a:srgbClr val="323D4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360000" tIns="360000" rIns="360000" bIns="360000" anchor="ctr"/>
          <a:lstStyle/>
          <a:p>
            <a:endParaRPr lang="en-GB"/>
          </a:p>
        </p:txBody>
      </p:sp>
      <p:sp>
        <p:nvSpPr>
          <p:cNvPr id="108552" name="Rectangle 8"/>
          <p:cNvSpPr>
            <a:spLocks noChangeArrowheads="1"/>
          </p:cNvSpPr>
          <p:nvPr/>
        </p:nvSpPr>
        <p:spPr bwMode="auto">
          <a:xfrm>
            <a:off x="8261350" y="1882775"/>
            <a:ext cx="1644650" cy="1644650"/>
          </a:xfrm>
          <a:prstGeom prst="rect">
            <a:avLst/>
          </a:prstGeom>
          <a:solidFill>
            <a:srgbClr val="323D45"/>
          </a:solidFill>
          <a:ln w="12700">
            <a:solidFill>
              <a:srgbClr val="323D4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360000" tIns="360000" rIns="360000" bIns="360000" anchor="ctr"/>
          <a:lstStyle/>
          <a:p>
            <a:endParaRPr lang="en-GB"/>
          </a:p>
        </p:txBody>
      </p:sp>
      <p:sp>
        <p:nvSpPr>
          <p:cNvPr id="108553" name="Rectangle 9"/>
          <p:cNvSpPr>
            <a:spLocks noChangeArrowheads="1"/>
          </p:cNvSpPr>
          <p:nvPr/>
        </p:nvSpPr>
        <p:spPr bwMode="auto">
          <a:xfrm>
            <a:off x="6483350" y="1882775"/>
            <a:ext cx="1644650" cy="1644650"/>
          </a:xfrm>
          <a:prstGeom prst="rect">
            <a:avLst/>
          </a:prstGeom>
          <a:solidFill>
            <a:srgbClr val="323D45"/>
          </a:solidFill>
          <a:ln w="12700">
            <a:solidFill>
              <a:srgbClr val="323D4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360000" tIns="360000" rIns="360000" bIns="360000" anchor="ctr"/>
          <a:lstStyle/>
          <a:p>
            <a:endParaRPr lang="en-GB"/>
          </a:p>
        </p:txBody>
      </p:sp>
      <p:sp>
        <p:nvSpPr>
          <p:cNvPr id="108554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1031875" y="3797300"/>
            <a:ext cx="7473950" cy="1143000"/>
          </a:xfrm>
          <a:extLst>
            <a:ext uri="{909E8E84-426E-40DD-AFC4-6F175D3DCCD1}">
              <a14:hiddenFill xmlns:a14="http://schemas.microsoft.com/office/drawing/2010/main">
                <a:solidFill>
                  <a:srgbClr val="AED477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40" tIns="45720" rIns="91440" bIns="45720" anchor="t"/>
          <a:lstStyle>
            <a:lvl1pPr>
              <a:defRPr sz="2200">
                <a:solidFill>
                  <a:schemeClr val="accent2"/>
                </a:solidFill>
                <a:latin typeface="Arial Narrow" pitchFamily="34" charset="0"/>
              </a:defRPr>
            </a:lvl1pPr>
          </a:lstStyle>
          <a:p>
            <a:pPr lvl="0"/>
            <a:r>
              <a:rPr lang="en-GB" noProof="0" smtClean="0"/>
              <a:t>Click to edit Master title style</a:t>
            </a:r>
          </a:p>
        </p:txBody>
      </p:sp>
      <p:sp>
        <p:nvSpPr>
          <p:cNvPr id="2" name="Rectangle 7"/>
          <p:cNvSpPr>
            <a:spLocks noChangeArrowheads="1"/>
          </p:cNvSpPr>
          <p:nvPr/>
        </p:nvSpPr>
        <p:spPr bwMode="blackWhite">
          <a:xfrm>
            <a:off x="0" y="0"/>
            <a:ext cx="9906000" cy="6858000"/>
          </a:xfrm>
          <a:prstGeom prst="rect">
            <a:avLst/>
          </a:prstGeom>
          <a:solidFill>
            <a:srgbClr val="0919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lnSpc>
                <a:spcPts val="1600"/>
              </a:lnSpc>
              <a:buFont typeface="Arial" pitchFamily="34" charset="0"/>
              <a:buNone/>
            </a:pPr>
            <a:endParaRPr lang="en-US" sz="1000"/>
          </a:p>
        </p:txBody>
      </p:sp>
      <p:pic>
        <p:nvPicPr>
          <p:cNvPr id="108556" name="Picture 12" descr="TN Logo_WHIT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invGray">
          <a:xfrm>
            <a:off x="7407275" y="325438"/>
            <a:ext cx="2184400" cy="347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8557" name="Rectangle 13"/>
          <p:cNvSpPr>
            <a:spLocks noChangeArrowheads="1"/>
          </p:cNvSpPr>
          <p:nvPr/>
        </p:nvSpPr>
        <p:spPr bwMode="auto">
          <a:xfrm>
            <a:off x="1122363" y="1882775"/>
            <a:ext cx="1644650" cy="1644650"/>
          </a:xfrm>
          <a:prstGeom prst="rect">
            <a:avLst/>
          </a:prstGeom>
          <a:solidFill>
            <a:srgbClr val="323D45"/>
          </a:solidFill>
          <a:ln w="12700">
            <a:solidFill>
              <a:srgbClr val="E7B90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360000" tIns="360000" rIns="360000" bIns="360000" anchor="ctr"/>
          <a:lstStyle/>
          <a:p>
            <a:endParaRPr lang="en-GB"/>
          </a:p>
        </p:txBody>
      </p:sp>
      <p:sp>
        <p:nvSpPr>
          <p:cNvPr id="108558" name="Rectangle 14"/>
          <p:cNvSpPr>
            <a:spLocks noChangeArrowheads="1"/>
          </p:cNvSpPr>
          <p:nvPr/>
        </p:nvSpPr>
        <p:spPr bwMode="auto">
          <a:xfrm>
            <a:off x="4700588" y="1882775"/>
            <a:ext cx="1644650" cy="1644650"/>
          </a:xfrm>
          <a:prstGeom prst="rect">
            <a:avLst/>
          </a:prstGeom>
          <a:solidFill>
            <a:srgbClr val="323D45"/>
          </a:solidFill>
          <a:ln w="12700">
            <a:solidFill>
              <a:srgbClr val="323D4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360000" tIns="360000" rIns="360000" bIns="360000" anchor="ctr"/>
          <a:lstStyle/>
          <a:p>
            <a:endParaRPr lang="en-GB"/>
          </a:p>
        </p:txBody>
      </p:sp>
      <p:sp>
        <p:nvSpPr>
          <p:cNvPr id="108559" name="Rectangle 15"/>
          <p:cNvSpPr>
            <a:spLocks noChangeArrowheads="1"/>
          </p:cNvSpPr>
          <p:nvPr/>
        </p:nvSpPr>
        <p:spPr bwMode="auto">
          <a:xfrm>
            <a:off x="2911475" y="1882775"/>
            <a:ext cx="1644650" cy="1644650"/>
          </a:xfrm>
          <a:prstGeom prst="rect">
            <a:avLst/>
          </a:prstGeom>
          <a:solidFill>
            <a:srgbClr val="323D45"/>
          </a:solidFill>
          <a:ln w="12700">
            <a:solidFill>
              <a:srgbClr val="323D4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360000" tIns="360000" rIns="360000" bIns="360000" anchor="ctr"/>
          <a:lstStyle/>
          <a:p>
            <a:endParaRPr lang="en-GB"/>
          </a:p>
        </p:txBody>
      </p:sp>
      <p:sp>
        <p:nvSpPr>
          <p:cNvPr id="108560" name="Rectangle 16"/>
          <p:cNvSpPr>
            <a:spLocks noChangeArrowheads="1"/>
          </p:cNvSpPr>
          <p:nvPr/>
        </p:nvSpPr>
        <p:spPr bwMode="auto">
          <a:xfrm>
            <a:off x="8261350" y="1882775"/>
            <a:ext cx="1644650" cy="1644650"/>
          </a:xfrm>
          <a:prstGeom prst="rect">
            <a:avLst/>
          </a:prstGeom>
          <a:solidFill>
            <a:srgbClr val="323D45"/>
          </a:solidFill>
          <a:ln w="12700">
            <a:solidFill>
              <a:srgbClr val="323D4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360000" tIns="360000" rIns="360000" bIns="360000" anchor="ctr"/>
          <a:lstStyle/>
          <a:p>
            <a:endParaRPr lang="en-GB"/>
          </a:p>
        </p:txBody>
      </p:sp>
      <p:sp>
        <p:nvSpPr>
          <p:cNvPr id="108561" name="Rectangle 17"/>
          <p:cNvSpPr>
            <a:spLocks noChangeArrowheads="1"/>
          </p:cNvSpPr>
          <p:nvPr/>
        </p:nvSpPr>
        <p:spPr bwMode="auto">
          <a:xfrm>
            <a:off x="6483350" y="1882775"/>
            <a:ext cx="1644650" cy="1644650"/>
          </a:xfrm>
          <a:prstGeom prst="rect">
            <a:avLst/>
          </a:prstGeom>
          <a:solidFill>
            <a:srgbClr val="323D45"/>
          </a:solidFill>
          <a:ln w="12700">
            <a:solidFill>
              <a:srgbClr val="323D4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360000" tIns="360000" rIns="360000" bIns="360000" anchor="ctr"/>
          <a:lstStyle/>
          <a:p>
            <a:endParaRPr lang="en-GB"/>
          </a:p>
        </p:txBody>
      </p:sp>
      <p:sp>
        <p:nvSpPr>
          <p:cNvPr id="3" name="Rectangle 7"/>
          <p:cNvSpPr>
            <a:spLocks noChangeArrowheads="1"/>
          </p:cNvSpPr>
          <p:nvPr/>
        </p:nvSpPr>
        <p:spPr bwMode="blackWhite">
          <a:xfrm>
            <a:off x="0" y="0"/>
            <a:ext cx="9906000" cy="6858000"/>
          </a:xfrm>
          <a:prstGeom prst="rect">
            <a:avLst/>
          </a:prstGeom>
          <a:solidFill>
            <a:srgbClr val="0919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lnSpc>
                <a:spcPts val="1600"/>
              </a:lnSpc>
              <a:buFont typeface="Arial" pitchFamily="34" charset="0"/>
              <a:buNone/>
            </a:pPr>
            <a:endParaRPr lang="en-US" sz="1000"/>
          </a:p>
        </p:txBody>
      </p:sp>
      <p:sp>
        <p:nvSpPr>
          <p:cNvPr id="108564" name="Rectangle 20"/>
          <p:cNvSpPr>
            <a:spLocks noChangeArrowheads="1"/>
          </p:cNvSpPr>
          <p:nvPr/>
        </p:nvSpPr>
        <p:spPr bwMode="auto">
          <a:xfrm>
            <a:off x="1122363" y="1882775"/>
            <a:ext cx="1644650" cy="1644650"/>
          </a:xfrm>
          <a:prstGeom prst="rect">
            <a:avLst/>
          </a:prstGeom>
          <a:solidFill>
            <a:srgbClr val="323D45"/>
          </a:solidFill>
          <a:ln w="12700">
            <a:solidFill>
              <a:srgbClr val="E7B90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360000" tIns="360000" rIns="360000" bIns="360000" anchor="ctr"/>
          <a:lstStyle/>
          <a:p>
            <a:endParaRPr lang="en-GB"/>
          </a:p>
        </p:txBody>
      </p:sp>
      <p:sp>
        <p:nvSpPr>
          <p:cNvPr id="108565" name="Rectangle 21"/>
          <p:cNvSpPr>
            <a:spLocks noChangeArrowheads="1"/>
          </p:cNvSpPr>
          <p:nvPr/>
        </p:nvSpPr>
        <p:spPr bwMode="auto">
          <a:xfrm>
            <a:off x="4700588" y="1882775"/>
            <a:ext cx="1644650" cy="1644650"/>
          </a:xfrm>
          <a:prstGeom prst="rect">
            <a:avLst/>
          </a:prstGeom>
          <a:solidFill>
            <a:srgbClr val="323D45"/>
          </a:solidFill>
          <a:ln w="12700">
            <a:solidFill>
              <a:srgbClr val="323D4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360000" tIns="360000" rIns="360000" bIns="360000" anchor="ctr"/>
          <a:lstStyle/>
          <a:p>
            <a:endParaRPr lang="en-GB"/>
          </a:p>
        </p:txBody>
      </p:sp>
      <p:sp>
        <p:nvSpPr>
          <p:cNvPr id="108566" name="Rectangle 22"/>
          <p:cNvSpPr>
            <a:spLocks noChangeArrowheads="1"/>
          </p:cNvSpPr>
          <p:nvPr/>
        </p:nvSpPr>
        <p:spPr bwMode="auto">
          <a:xfrm>
            <a:off x="2911475" y="1882775"/>
            <a:ext cx="1644650" cy="1644650"/>
          </a:xfrm>
          <a:prstGeom prst="rect">
            <a:avLst/>
          </a:prstGeom>
          <a:solidFill>
            <a:srgbClr val="323D45"/>
          </a:solidFill>
          <a:ln w="12700">
            <a:solidFill>
              <a:srgbClr val="323D4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360000" tIns="360000" rIns="360000" bIns="360000" anchor="ctr"/>
          <a:lstStyle/>
          <a:p>
            <a:endParaRPr lang="en-GB"/>
          </a:p>
        </p:txBody>
      </p:sp>
      <p:sp>
        <p:nvSpPr>
          <p:cNvPr id="108567" name="Rectangle 23"/>
          <p:cNvSpPr>
            <a:spLocks noChangeArrowheads="1"/>
          </p:cNvSpPr>
          <p:nvPr/>
        </p:nvSpPr>
        <p:spPr bwMode="auto">
          <a:xfrm>
            <a:off x="8261350" y="1882775"/>
            <a:ext cx="1644650" cy="1644650"/>
          </a:xfrm>
          <a:prstGeom prst="rect">
            <a:avLst/>
          </a:prstGeom>
          <a:solidFill>
            <a:srgbClr val="323D45"/>
          </a:solidFill>
          <a:ln w="12700">
            <a:solidFill>
              <a:srgbClr val="323D4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360000" tIns="360000" rIns="360000" bIns="360000" anchor="ctr"/>
          <a:lstStyle/>
          <a:p>
            <a:endParaRPr lang="en-GB"/>
          </a:p>
        </p:txBody>
      </p:sp>
      <p:sp>
        <p:nvSpPr>
          <p:cNvPr id="108568" name="Rectangle 24"/>
          <p:cNvSpPr>
            <a:spLocks noChangeArrowheads="1"/>
          </p:cNvSpPr>
          <p:nvPr/>
        </p:nvSpPr>
        <p:spPr bwMode="auto">
          <a:xfrm>
            <a:off x="6483350" y="1882775"/>
            <a:ext cx="1644650" cy="1644650"/>
          </a:xfrm>
          <a:prstGeom prst="rect">
            <a:avLst/>
          </a:prstGeom>
          <a:solidFill>
            <a:srgbClr val="323D45"/>
          </a:solidFill>
          <a:ln w="12700">
            <a:solidFill>
              <a:srgbClr val="323D4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360000" tIns="360000" rIns="360000" bIns="360000" anchor="ctr"/>
          <a:lstStyle/>
          <a:p>
            <a:endParaRPr lang="en-GB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8C9647-6044-48E4-9372-D508FB5553A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4950" y="6591300"/>
            <a:ext cx="31369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Threadneedle Presentation Template 2009</a:t>
            </a:r>
          </a:p>
        </p:txBody>
      </p:sp>
    </p:spTree>
    <p:extLst>
      <p:ext uri="{BB962C8B-B14F-4D97-AF65-F5344CB8AC3E}">
        <p14:creationId xmlns:p14="http://schemas.microsoft.com/office/powerpoint/2010/main" val="627062273"/>
      </p:ext>
    </p:extLst>
  </p:cSld>
  <p:clrMapOvr>
    <a:masterClrMapping/>
  </p:clrMapOvr>
  <p:transition spd="med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E886E4-C3F7-4105-9740-E4BBBE142DE7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4950" y="6591300"/>
            <a:ext cx="31369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Threadneedle Presentation Template 2009</a:t>
            </a:r>
          </a:p>
        </p:txBody>
      </p:sp>
    </p:spTree>
    <p:extLst>
      <p:ext uri="{BB962C8B-B14F-4D97-AF65-F5344CB8AC3E}">
        <p14:creationId xmlns:p14="http://schemas.microsoft.com/office/powerpoint/2010/main" val="2316012623"/>
      </p:ext>
    </p:extLst>
  </p:cSld>
  <p:clrMapOvr>
    <a:masterClrMapping/>
  </p:clrMapOvr>
  <p:transition spd="med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663" y="1630363"/>
            <a:ext cx="3697287" cy="39798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70350" y="1630363"/>
            <a:ext cx="3698875" cy="39798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F6DB4A-A1B8-4D53-B9BA-6B7C3439046E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34950" y="6591300"/>
            <a:ext cx="31369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Threadneedle Presentation Template 2009</a:t>
            </a:r>
          </a:p>
        </p:txBody>
      </p:sp>
    </p:spTree>
    <p:extLst>
      <p:ext uri="{BB962C8B-B14F-4D97-AF65-F5344CB8AC3E}">
        <p14:creationId xmlns:p14="http://schemas.microsoft.com/office/powerpoint/2010/main" val="186602611"/>
      </p:ext>
    </p:extLst>
  </p:cSld>
  <p:clrMapOvr>
    <a:masterClrMapping/>
  </p:clrMapOvr>
  <p:transition spd="med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E54CE7-AEB6-4C26-84C8-34E57F37807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34950" y="6591300"/>
            <a:ext cx="31369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Threadneedle Presentation Template 2009</a:t>
            </a:r>
          </a:p>
        </p:txBody>
      </p:sp>
    </p:spTree>
    <p:extLst>
      <p:ext uri="{BB962C8B-B14F-4D97-AF65-F5344CB8AC3E}">
        <p14:creationId xmlns:p14="http://schemas.microsoft.com/office/powerpoint/2010/main" val="1874272280"/>
      </p:ext>
    </p:extLst>
  </p:cSld>
  <p:clrMapOvr>
    <a:masterClrMapping/>
  </p:clrMapOvr>
  <p:transition spd="med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2A09A8-89F8-4ED3-9CFE-C2491B853B77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34950" y="6591300"/>
            <a:ext cx="31369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Threadneedle Presentation Template 2009</a:t>
            </a:r>
          </a:p>
        </p:txBody>
      </p:sp>
    </p:spTree>
    <p:extLst>
      <p:ext uri="{BB962C8B-B14F-4D97-AF65-F5344CB8AC3E}">
        <p14:creationId xmlns:p14="http://schemas.microsoft.com/office/powerpoint/2010/main" val="186423331"/>
      </p:ext>
    </p:extLst>
  </p:cSld>
  <p:clrMapOvr>
    <a:masterClrMapping/>
  </p:clrMapOvr>
  <p:transition spd="med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62EE29-CC77-42C3-870F-76677CE8693B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34950" y="6591300"/>
            <a:ext cx="31369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Threadneedle Presentation Template 2009</a:t>
            </a:r>
          </a:p>
        </p:txBody>
      </p:sp>
    </p:spTree>
    <p:extLst>
      <p:ext uri="{BB962C8B-B14F-4D97-AF65-F5344CB8AC3E}">
        <p14:creationId xmlns:p14="http://schemas.microsoft.com/office/powerpoint/2010/main" val="3384445605"/>
      </p:ext>
    </p:extLst>
  </p:cSld>
  <p:clrMapOvr>
    <a:masterClrMapping/>
  </p:clrMapOvr>
  <p:transition spd="med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603837-84E7-4FCD-8040-0065991580FE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34950" y="6591300"/>
            <a:ext cx="31369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Threadneedle Presentation Template 2009</a:t>
            </a:r>
          </a:p>
        </p:txBody>
      </p:sp>
    </p:spTree>
    <p:extLst>
      <p:ext uri="{BB962C8B-B14F-4D97-AF65-F5344CB8AC3E}">
        <p14:creationId xmlns:p14="http://schemas.microsoft.com/office/powerpoint/2010/main" val="954031532"/>
      </p:ext>
    </p:extLst>
  </p:cSld>
  <p:clrMapOvr>
    <a:masterClrMapping/>
  </p:clrMapOvr>
  <p:transition spd="med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11A4A8-3427-4550-9454-AE730E817900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34950" y="6591300"/>
            <a:ext cx="31369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Threadneedle Presentation Template 2009</a:t>
            </a:r>
          </a:p>
        </p:txBody>
      </p:sp>
    </p:spTree>
    <p:extLst>
      <p:ext uri="{BB962C8B-B14F-4D97-AF65-F5344CB8AC3E}">
        <p14:creationId xmlns:p14="http://schemas.microsoft.com/office/powerpoint/2010/main" val="2429699905"/>
      </p:ext>
    </p:extLst>
  </p:cSld>
  <p:clrMapOvr>
    <a:masterClrMapping/>
  </p:clrMapOvr>
  <p:transition spd="med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DB7192-65C9-4943-BC88-DD19E054F4E7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4950" y="6591300"/>
            <a:ext cx="31369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Threadneedle Presentation Template 2009</a:t>
            </a:r>
          </a:p>
        </p:txBody>
      </p:sp>
    </p:spTree>
    <p:extLst>
      <p:ext uri="{BB962C8B-B14F-4D97-AF65-F5344CB8AC3E}">
        <p14:creationId xmlns:p14="http://schemas.microsoft.com/office/powerpoint/2010/main" val="2637411777"/>
      </p:ext>
    </p:extLst>
  </p:cSld>
  <p:clrMapOvr>
    <a:masterClrMapping/>
  </p:clrMapOvr>
  <p:transition spd="med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37388" y="282575"/>
            <a:ext cx="2271712" cy="53276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663" y="282575"/>
            <a:ext cx="6664325" cy="53276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FED17B-06D3-4015-9EFC-F77F46F1158F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4950" y="6591300"/>
            <a:ext cx="31369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Threadneedle Presentation Template 2009</a:t>
            </a:r>
          </a:p>
        </p:txBody>
      </p:sp>
    </p:spTree>
    <p:extLst>
      <p:ext uri="{BB962C8B-B14F-4D97-AF65-F5344CB8AC3E}">
        <p14:creationId xmlns:p14="http://schemas.microsoft.com/office/powerpoint/2010/main" val="2489900363"/>
      </p:ext>
    </p:extLst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" name="Rectangle 113"/>
          <p:cNvSpPr>
            <a:spLocks noGrp="1" noChangeArrowheads="1"/>
          </p:cNvSpPr>
          <p:nvPr>
            <p:ph type="sldNum" sz="quarter" idx="4"/>
          </p:nvPr>
        </p:nvSpPr>
        <p:spPr bwMode="blackWhite">
          <a:xfrm>
            <a:off x="9107488" y="522288"/>
            <a:ext cx="474662" cy="47625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18000" bIns="0" numCol="1" anchor="b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 b="1" smtClean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304034E3-09D8-4041-8B50-3D95AF226F99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107523" name="Rectangle 115"/>
          <p:cNvSpPr>
            <a:spLocks noGrp="1" noChangeArrowheads="1"/>
          </p:cNvSpPr>
          <p:nvPr>
            <p:ph type="title"/>
          </p:nvPr>
        </p:nvSpPr>
        <p:spPr bwMode="blackWhite">
          <a:xfrm>
            <a:off x="284163" y="282575"/>
            <a:ext cx="9024937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00" tIns="36000" rIns="36000" bIns="36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7524" name="Rectangle 117"/>
          <p:cNvSpPr>
            <a:spLocks noGrp="1" noChangeArrowheads="1"/>
          </p:cNvSpPr>
          <p:nvPr>
            <p:ph type="body" idx="1"/>
          </p:nvPr>
        </p:nvSpPr>
        <p:spPr bwMode="gray">
          <a:xfrm>
            <a:off x="220663" y="1630363"/>
            <a:ext cx="7548562" cy="397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148" name="Line 124"/>
          <p:cNvSpPr>
            <a:spLocks noChangeShapeType="1"/>
          </p:cNvSpPr>
          <p:nvPr/>
        </p:nvSpPr>
        <p:spPr bwMode="auto">
          <a:xfrm>
            <a:off x="317500" y="974725"/>
            <a:ext cx="83312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 lIns="360000" tIns="360000" rIns="360000" bIns="360000" anchor="ctr"/>
          <a:lstStyle/>
          <a:p>
            <a:pPr eaLnBrk="1" hangingPunct="1">
              <a:lnSpc>
                <a:spcPts val="1600"/>
              </a:lnSpc>
              <a:buFont typeface="Arial" charset="0"/>
              <a:buNone/>
              <a:defRPr/>
            </a:pPr>
            <a:endParaRPr lang="en-GB" b="1"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ransition spd="med">
    <p:wipe dir="r"/>
  </p:transition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pitchFamily="34" charset="0"/>
        </a:defRPr>
      </a:lvl9pPr>
    </p:titleStyle>
    <p:bodyStyle>
      <a:lvl1pPr marL="287338" indent="-287338" algn="l" rtl="0" eaLnBrk="0" fontAlgn="base" hangingPunct="0">
        <a:spcBef>
          <a:spcPct val="35000"/>
        </a:spcBef>
        <a:spcAft>
          <a:spcPct val="35000"/>
        </a:spcAft>
        <a:buClr>
          <a:schemeClr val="accent2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  <a:ea typeface="+mn-ea"/>
          <a:cs typeface="+mn-cs"/>
        </a:defRPr>
      </a:lvl1pPr>
      <a:lvl2pPr marL="665163" indent="-287338" algn="l" rtl="0" eaLnBrk="0" fontAlgn="base" hangingPunct="0">
        <a:spcBef>
          <a:spcPct val="25000"/>
        </a:spcBef>
        <a:spcAft>
          <a:spcPct val="25000"/>
        </a:spcAft>
        <a:buClr>
          <a:schemeClr val="tx1"/>
        </a:buClr>
        <a:buSzPct val="75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2pPr>
      <a:lvl3pPr marL="1044575" indent="-301625" algn="l" rtl="0" eaLnBrk="0" fontAlgn="base" hangingPunct="0">
        <a:spcBef>
          <a:spcPct val="15000"/>
        </a:spcBef>
        <a:spcAft>
          <a:spcPct val="15000"/>
        </a:spcAft>
        <a:buClr>
          <a:schemeClr val="tx1"/>
        </a:buClr>
        <a:buChar char="–"/>
        <a:defRPr sz="1000">
          <a:solidFill>
            <a:schemeClr val="tx1"/>
          </a:solidFill>
          <a:latin typeface="+mn-lt"/>
        </a:defRPr>
      </a:lvl3pPr>
      <a:lvl4pPr marL="1408113" indent="-285750" algn="l" rtl="0" eaLnBrk="0" fontAlgn="base" hangingPunct="0">
        <a:spcBef>
          <a:spcPct val="0"/>
        </a:spcBef>
        <a:spcAft>
          <a:spcPct val="0"/>
        </a:spcAft>
        <a:buClr>
          <a:srgbClr val="8DA3BD"/>
        </a:buClr>
        <a:buChar char="–"/>
        <a:defRPr sz="1600">
          <a:solidFill>
            <a:schemeClr val="tx1"/>
          </a:solidFill>
          <a:latin typeface="+mn-lt"/>
        </a:defRPr>
      </a:lvl4pPr>
      <a:lvl5pPr marL="1800225" indent="-287338" algn="l" rtl="0" eaLnBrk="0" fontAlgn="base" hangingPunct="0">
        <a:spcBef>
          <a:spcPct val="0"/>
        </a:spcBef>
        <a:spcAft>
          <a:spcPct val="0"/>
        </a:spcAft>
        <a:buClr>
          <a:srgbClr val="8DA3BD"/>
        </a:buClr>
        <a:buChar char="–"/>
        <a:defRPr sz="1600">
          <a:solidFill>
            <a:schemeClr val="tx1"/>
          </a:solidFill>
          <a:latin typeface="+mn-lt"/>
        </a:defRPr>
      </a:lvl5pPr>
      <a:lvl6pPr marL="2257425" indent="-287338" algn="l" rtl="0" eaLnBrk="0" fontAlgn="base" hangingPunct="0">
        <a:spcBef>
          <a:spcPct val="0"/>
        </a:spcBef>
        <a:spcAft>
          <a:spcPct val="0"/>
        </a:spcAft>
        <a:buClr>
          <a:srgbClr val="8DA3BD"/>
        </a:buClr>
        <a:buChar char="–"/>
        <a:defRPr sz="1600">
          <a:solidFill>
            <a:schemeClr val="tx1"/>
          </a:solidFill>
          <a:latin typeface="+mn-lt"/>
        </a:defRPr>
      </a:lvl6pPr>
      <a:lvl7pPr marL="2714625" indent="-287338" algn="l" rtl="0" eaLnBrk="0" fontAlgn="base" hangingPunct="0">
        <a:spcBef>
          <a:spcPct val="0"/>
        </a:spcBef>
        <a:spcAft>
          <a:spcPct val="0"/>
        </a:spcAft>
        <a:buClr>
          <a:srgbClr val="8DA3BD"/>
        </a:buClr>
        <a:buChar char="–"/>
        <a:defRPr sz="1600">
          <a:solidFill>
            <a:schemeClr val="tx1"/>
          </a:solidFill>
          <a:latin typeface="+mn-lt"/>
        </a:defRPr>
      </a:lvl7pPr>
      <a:lvl8pPr marL="3171825" indent="-287338" algn="l" rtl="0" eaLnBrk="0" fontAlgn="base" hangingPunct="0">
        <a:spcBef>
          <a:spcPct val="0"/>
        </a:spcBef>
        <a:spcAft>
          <a:spcPct val="0"/>
        </a:spcAft>
        <a:buClr>
          <a:srgbClr val="8DA3BD"/>
        </a:buClr>
        <a:buChar char="–"/>
        <a:defRPr sz="1600">
          <a:solidFill>
            <a:schemeClr val="tx1"/>
          </a:solidFill>
          <a:latin typeface="+mn-lt"/>
        </a:defRPr>
      </a:lvl8pPr>
      <a:lvl9pPr marL="3629025" indent="-287338" algn="l" rtl="0" eaLnBrk="0" fontAlgn="base" hangingPunct="0">
        <a:spcBef>
          <a:spcPct val="0"/>
        </a:spcBef>
        <a:spcAft>
          <a:spcPct val="0"/>
        </a:spcAft>
        <a:buClr>
          <a:srgbClr val="8DA3BD"/>
        </a:buClr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4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image" Target="../media/image9.wmf"/><Relationship Id="rId18" Type="http://schemas.openxmlformats.org/officeDocument/2006/relationships/oleObject" Target="../embeddings/oleObject11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6.wmf"/><Relationship Id="rId12" Type="http://schemas.openxmlformats.org/officeDocument/2006/relationships/oleObject" Target="../embeddings/oleObject8.bin"/><Relationship Id="rId17" Type="http://schemas.openxmlformats.org/officeDocument/2006/relationships/image" Target="../media/image11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0.bin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8.wmf"/><Relationship Id="rId5" Type="http://schemas.openxmlformats.org/officeDocument/2006/relationships/image" Target="../media/image5.wmf"/><Relationship Id="rId15" Type="http://schemas.openxmlformats.org/officeDocument/2006/relationships/image" Target="../media/image10.wmf"/><Relationship Id="rId10" Type="http://schemas.openxmlformats.org/officeDocument/2006/relationships/oleObject" Target="../embeddings/oleObject7.bin"/><Relationship Id="rId19" Type="http://schemas.openxmlformats.org/officeDocument/2006/relationships/image" Target="../media/image12.wmf"/><Relationship Id="rId4" Type="http://schemas.openxmlformats.org/officeDocument/2006/relationships/oleObject" Target="../embeddings/oleObject4.bin"/><Relationship Id="rId9" Type="http://schemas.openxmlformats.org/officeDocument/2006/relationships/image" Target="../media/image7.wmf"/><Relationship Id="rId14" Type="http://schemas.openxmlformats.org/officeDocument/2006/relationships/oleObject" Target="../embeddings/oleObject9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13" Type="http://schemas.openxmlformats.org/officeDocument/2006/relationships/image" Target="../media/image17.wmf"/><Relationship Id="rId18" Type="http://schemas.openxmlformats.org/officeDocument/2006/relationships/oleObject" Target="../embeddings/oleObject19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4.wmf"/><Relationship Id="rId12" Type="http://schemas.openxmlformats.org/officeDocument/2006/relationships/oleObject" Target="../embeddings/oleObject16.bin"/><Relationship Id="rId17" Type="http://schemas.openxmlformats.org/officeDocument/2006/relationships/image" Target="../media/image19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8.bin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16.wmf"/><Relationship Id="rId5" Type="http://schemas.openxmlformats.org/officeDocument/2006/relationships/image" Target="../media/image13.wmf"/><Relationship Id="rId15" Type="http://schemas.openxmlformats.org/officeDocument/2006/relationships/image" Target="../media/image18.wmf"/><Relationship Id="rId10" Type="http://schemas.openxmlformats.org/officeDocument/2006/relationships/oleObject" Target="../embeddings/oleObject15.bin"/><Relationship Id="rId19" Type="http://schemas.openxmlformats.org/officeDocument/2006/relationships/image" Target="../media/image20.wmf"/><Relationship Id="rId4" Type="http://schemas.openxmlformats.org/officeDocument/2006/relationships/oleObject" Target="../embeddings/oleObject12.bin"/><Relationship Id="rId9" Type="http://schemas.openxmlformats.org/officeDocument/2006/relationships/image" Target="../media/image15.wmf"/><Relationship Id="rId14" Type="http://schemas.openxmlformats.org/officeDocument/2006/relationships/oleObject" Target="../embeddings/oleObject17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1.bin"/><Relationship Id="rId5" Type="http://schemas.openxmlformats.org/officeDocument/2006/relationships/image" Target="../media/image23.wmf"/><Relationship Id="rId4" Type="http://schemas.openxmlformats.org/officeDocument/2006/relationships/oleObject" Target="../embeddings/oleObject20.bin"/><Relationship Id="rId9" Type="http://schemas.openxmlformats.org/officeDocument/2006/relationships/image" Target="../media/image25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4.bin"/><Relationship Id="rId5" Type="http://schemas.openxmlformats.org/officeDocument/2006/relationships/image" Target="../media/image23.wmf"/><Relationship Id="rId4" Type="http://schemas.openxmlformats.org/officeDocument/2006/relationships/oleObject" Target="../embeddings/oleObject23.bin"/><Relationship Id="rId9" Type="http://schemas.openxmlformats.org/officeDocument/2006/relationships/image" Target="../media/image25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13" Type="http://schemas.openxmlformats.org/officeDocument/2006/relationships/image" Target="../media/image30.wmf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7.wmf"/><Relationship Id="rId12" Type="http://schemas.openxmlformats.org/officeDocument/2006/relationships/oleObject" Target="../embeddings/oleObject3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7.bin"/><Relationship Id="rId11" Type="http://schemas.openxmlformats.org/officeDocument/2006/relationships/image" Target="../media/image29.wmf"/><Relationship Id="rId5" Type="http://schemas.openxmlformats.org/officeDocument/2006/relationships/image" Target="../media/image26.wmf"/><Relationship Id="rId10" Type="http://schemas.openxmlformats.org/officeDocument/2006/relationships/oleObject" Target="../embeddings/oleObject29.bin"/><Relationship Id="rId4" Type="http://schemas.openxmlformats.org/officeDocument/2006/relationships/oleObject" Target="../embeddings/oleObject26.bin"/><Relationship Id="rId9" Type="http://schemas.openxmlformats.org/officeDocument/2006/relationships/image" Target="../media/image28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3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2.bin"/><Relationship Id="rId11" Type="http://schemas.openxmlformats.org/officeDocument/2006/relationships/image" Target="../media/image33.wmf"/><Relationship Id="rId5" Type="http://schemas.openxmlformats.org/officeDocument/2006/relationships/image" Target="../media/image31.wmf"/><Relationship Id="rId10" Type="http://schemas.openxmlformats.org/officeDocument/2006/relationships/oleObject" Target="../embeddings/oleObject34.bin"/><Relationship Id="rId4" Type="http://schemas.openxmlformats.org/officeDocument/2006/relationships/oleObject" Target="../embeddings/oleObject31.bin"/><Relationship Id="rId9" Type="http://schemas.openxmlformats.org/officeDocument/2006/relationships/image" Target="../media/image29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Delta Hedging with Black-Scholes</a:t>
            </a:r>
            <a:br>
              <a:rPr lang="en-GB"/>
            </a:br>
            <a:endParaRPr lang="en-GB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8BD374-0733-4F93-B442-44A6798497C1}" type="slidenum">
              <a:rPr lang="de-DE"/>
              <a:pPr>
                <a:defRPr/>
              </a:pPr>
              <a:t>2</a:t>
            </a:fld>
            <a:endParaRPr lang="de-DE"/>
          </a:p>
        </p:txBody>
      </p:sp>
      <p:sp>
        <p:nvSpPr>
          <p:cNvPr id="181250" name="Rectangle 19"/>
          <p:cNvSpPr>
            <a:spLocks noChangeArrowheads="1"/>
          </p:cNvSpPr>
          <p:nvPr/>
        </p:nvSpPr>
        <p:spPr bwMode="gray">
          <a:xfrm>
            <a:off x="217488" y="1054100"/>
            <a:ext cx="7548562" cy="484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r>
              <a:rPr lang="en-GB" sz="1400">
                <a:cs typeface="Arial" pitchFamily="34" charset="0"/>
              </a:rPr>
              <a:t>Value of a European Call option on a stock that pays no dividends:</a:t>
            </a: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endParaRPr lang="en-GB" sz="1400">
              <a:cs typeface="Arial" pitchFamily="34" charset="0"/>
            </a:endParaRP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endParaRPr lang="en-GB" sz="1400">
              <a:cs typeface="Arial" pitchFamily="34" charset="0"/>
            </a:endParaRP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endParaRPr lang="en-GB" sz="1400">
              <a:cs typeface="Arial" pitchFamily="34" charset="0"/>
            </a:endParaRP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endParaRPr lang="en-GB" sz="1400">
              <a:cs typeface="Arial" pitchFamily="34" charset="0"/>
            </a:endParaRP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endParaRPr lang="en-GB" sz="1400">
              <a:cs typeface="Arial" pitchFamily="34" charset="0"/>
            </a:endParaRP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endParaRPr lang="en-GB" sz="1400">
              <a:cs typeface="Arial" pitchFamily="34" charset="0"/>
            </a:endParaRP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r>
              <a:rPr lang="en-GB" sz="1400">
                <a:cs typeface="Arial" pitchFamily="34" charset="0"/>
              </a:rPr>
              <a:t>Value of a European Put option on a stock that pays no dividends:</a:t>
            </a: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endParaRPr lang="en-GB" sz="1400">
              <a:cs typeface="Arial" pitchFamily="34" charset="0"/>
            </a:endParaRP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r>
              <a:rPr lang="en-GB" sz="1400">
                <a:cs typeface="Arial" pitchFamily="34" charset="0"/>
              </a:rPr>
              <a:t>Put-Call Parity:</a:t>
            </a:r>
          </a:p>
        </p:txBody>
      </p:sp>
      <p:sp>
        <p:nvSpPr>
          <p:cNvPr id="181251" name="Slide Number Placeholder 3"/>
          <p:cNvSpPr txBox="1">
            <a:spLocks noGrp="1"/>
          </p:cNvSpPr>
          <p:nvPr/>
        </p:nvSpPr>
        <p:spPr bwMode="blackWhite">
          <a:xfrm>
            <a:off x="9107488" y="522288"/>
            <a:ext cx="474662" cy="47625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0" rIns="18000" bIns="0" anchor="b"/>
          <a:lstStyle>
            <a:lvl1pPr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1pPr>
            <a:lvl2pPr marL="742950" indent="-285750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2pPr>
            <a:lvl3pPr marL="1143000" indent="-228600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3pPr>
            <a:lvl4pPr marL="1600200" indent="-228600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4pPr>
            <a:lvl5pPr marL="2057400" indent="-228600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5pPr>
            <a:lvl6pPr marL="2514600" indent="-228600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6pPr>
            <a:lvl7pPr marL="2971800" indent="-228600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7pPr>
            <a:lvl8pPr marL="3429000" indent="-228600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8pPr>
            <a:lvl9pPr marL="3886200" indent="-228600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D7361A4-44DA-4AF2-93BE-7EE81C170EC9}" type="slidenum">
              <a:rPr lang="de-DE" sz="1400">
                <a:solidFill>
                  <a:schemeClr val="bg1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de-DE" sz="1400">
              <a:solidFill>
                <a:schemeClr val="bg1"/>
              </a:solidFill>
            </a:endParaRPr>
          </a:p>
        </p:txBody>
      </p:sp>
      <p:sp>
        <p:nvSpPr>
          <p:cNvPr id="181252" name="Rectangle 4"/>
          <p:cNvSpPr>
            <a:spLocks noChangeArrowheads="1"/>
          </p:cNvSpPr>
          <p:nvPr/>
        </p:nvSpPr>
        <p:spPr bwMode="auto">
          <a:xfrm>
            <a:off x="230188" y="5610225"/>
            <a:ext cx="45720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10800" anchor="b"/>
          <a:lstStyle/>
          <a:p>
            <a:pPr defTabSz="673100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sz="800" b="1">
                <a:solidFill>
                  <a:srgbClr val="808080"/>
                </a:solidFill>
              </a:rPr>
              <a:t> </a:t>
            </a:r>
          </a:p>
        </p:txBody>
      </p:sp>
      <p:sp>
        <p:nvSpPr>
          <p:cNvPr id="181253" name="Rectangle 18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/>
              <a:t>The Black-Scholes Option Pricing Model</a:t>
            </a:r>
            <a:br>
              <a:rPr lang="en-GB"/>
            </a:br>
            <a:endParaRPr lang="en-GB" sz="1800"/>
          </a:p>
        </p:txBody>
      </p:sp>
      <p:sp>
        <p:nvSpPr>
          <p:cNvPr id="181254" name="Rectangle 6"/>
          <p:cNvSpPr>
            <a:spLocks noChangeArrowheads="1"/>
          </p:cNvSpPr>
          <p:nvPr/>
        </p:nvSpPr>
        <p:spPr bwMode="gray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81255" name="Rectangle 7"/>
          <p:cNvSpPr>
            <a:spLocks noChangeArrowheads="1"/>
          </p:cNvSpPr>
          <p:nvPr/>
        </p:nvSpPr>
        <p:spPr bwMode="gray">
          <a:xfrm>
            <a:off x="0" y="320040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81256" name="Rectangle 8"/>
          <p:cNvSpPr>
            <a:spLocks noChangeArrowheads="1"/>
          </p:cNvSpPr>
          <p:nvPr/>
        </p:nvSpPr>
        <p:spPr bwMode="gray">
          <a:xfrm>
            <a:off x="0" y="33004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81257" name="Rectangle 9"/>
          <p:cNvSpPr>
            <a:spLocks noChangeArrowheads="1"/>
          </p:cNvSpPr>
          <p:nvPr/>
        </p:nvSpPr>
        <p:spPr bwMode="gray">
          <a:xfrm>
            <a:off x="0" y="33004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81258" name="Rectangle 10"/>
          <p:cNvSpPr>
            <a:spLocks noChangeArrowheads="1"/>
          </p:cNvSpPr>
          <p:nvPr/>
        </p:nvSpPr>
        <p:spPr bwMode="gray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81259" name="Rectangle 11"/>
          <p:cNvSpPr>
            <a:spLocks noChangeArrowheads="1"/>
          </p:cNvSpPr>
          <p:nvPr/>
        </p:nvSpPr>
        <p:spPr bwMode="gray">
          <a:xfrm>
            <a:off x="0" y="33004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81260" name="Rectangle 12"/>
          <p:cNvSpPr>
            <a:spLocks noChangeArrowheads="1"/>
          </p:cNvSpPr>
          <p:nvPr/>
        </p:nvSpPr>
        <p:spPr bwMode="gray">
          <a:xfrm>
            <a:off x="0" y="33004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81261" name="Rectangle 13"/>
          <p:cNvSpPr>
            <a:spLocks noChangeArrowheads="1"/>
          </p:cNvSpPr>
          <p:nvPr/>
        </p:nvSpPr>
        <p:spPr bwMode="gray">
          <a:xfrm>
            <a:off x="0" y="3328988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81262" name="Rectangle 14"/>
          <p:cNvSpPr>
            <a:spLocks noChangeArrowheads="1"/>
          </p:cNvSpPr>
          <p:nvPr/>
        </p:nvSpPr>
        <p:spPr bwMode="gray">
          <a:xfrm>
            <a:off x="0" y="33004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81263" name="Rectangle 15"/>
          <p:cNvSpPr>
            <a:spLocks noChangeArrowheads="1"/>
          </p:cNvSpPr>
          <p:nvPr/>
        </p:nvSpPr>
        <p:spPr bwMode="gray">
          <a:xfrm>
            <a:off x="0" y="321945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181264" name="Object 16"/>
          <p:cNvGraphicFramePr>
            <a:graphicFrameLocks noChangeAspect="1"/>
          </p:cNvGraphicFramePr>
          <p:nvPr/>
        </p:nvGraphicFramePr>
        <p:xfrm>
          <a:off x="2022475" y="1690688"/>
          <a:ext cx="4940300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275" name="Equation" r:id="rId4" imgW="4940280" imgH="1600200" progId="Equation.3">
                  <p:embed/>
                </p:oleObj>
              </mc:Choice>
              <mc:Fallback>
                <p:oleObj name="Equation" r:id="rId4" imgW="4940280" imgH="16002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2475" y="1690688"/>
                        <a:ext cx="4940300" cy="160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1265" name="Rectangle 17"/>
          <p:cNvSpPr>
            <a:spLocks noChangeArrowheads="1"/>
          </p:cNvSpPr>
          <p:nvPr/>
        </p:nvSpPr>
        <p:spPr bwMode="gray">
          <a:xfrm>
            <a:off x="0" y="2471738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181273" name="Object 25"/>
          <p:cNvGraphicFramePr>
            <a:graphicFrameLocks noChangeAspect="1"/>
          </p:cNvGraphicFramePr>
          <p:nvPr/>
        </p:nvGraphicFramePr>
        <p:xfrm>
          <a:off x="3276600" y="4664075"/>
          <a:ext cx="2959100" cy="170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276" name="Equation" r:id="rId6" imgW="2958840" imgH="1701720" progId="Equation.3">
                  <p:embed/>
                </p:oleObj>
              </mc:Choice>
              <mc:Fallback>
                <p:oleObj name="Equation" r:id="rId6" imgW="2958840" imgH="1701720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4664075"/>
                        <a:ext cx="2959100" cy="170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1274" name="Object 26"/>
          <p:cNvGraphicFramePr>
            <a:graphicFrameLocks noChangeAspect="1"/>
          </p:cNvGraphicFramePr>
          <p:nvPr/>
        </p:nvGraphicFramePr>
        <p:xfrm>
          <a:off x="3533775" y="4079875"/>
          <a:ext cx="20193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277" name="Equation" r:id="rId8" imgW="2019240" imgH="228600" progId="Equation.3">
                  <p:embed/>
                </p:oleObj>
              </mc:Choice>
              <mc:Fallback>
                <p:oleObj name="Equation" r:id="rId8" imgW="2019240" imgH="228600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3775" y="4079875"/>
                        <a:ext cx="2019300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83EC38-44C5-4751-AF71-DAF252646B2E}" type="slidenum">
              <a:rPr lang="de-DE"/>
              <a:pPr>
                <a:defRPr/>
              </a:pPr>
              <a:t>3</a:t>
            </a:fld>
            <a:endParaRPr lang="de-DE"/>
          </a:p>
        </p:txBody>
      </p:sp>
      <p:sp>
        <p:nvSpPr>
          <p:cNvPr id="168962" name="Rectangle 19"/>
          <p:cNvSpPr>
            <a:spLocks noChangeArrowheads="1"/>
          </p:cNvSpPr>
          <p:nvPr/>
        </p:nvSpPr>
        <p:spPr bwMode="gray">
          <a:xfrm>
            <a:off x="217488" y="1054100"/>
            <a:ext cx="7548562" cy="484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r>
              <a:rPr lang="en-GB" sz="1400"/>
              <a:t>Assume Geometric Brownian Motion:</a:t>
            </a: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endParaRPr lang="en-GB" sz="1400"/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r>
              <a:rPr lang="en-GB" sz="1400"/>
              <a:t>Construct the Hedge Portfolio:</a:t>
            </a: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endParaRPr lang="en-GB" sz="1400"/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None/>
            </a:pPr>
            <a:r>
              <a:rPr lang="en-GB" sz="1200">
                <a:cs typeface="Arial" pitchFamily="34" charset="0"/>
              </a:rPr>
              <a:t>	(hence, changes in the value of the Hedge Portfolio):</a:t>
            </a: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endParaRPr lang="en-GB" sz="1200">
              <a:cs typeface="Arial" pitchFamily="34" charset="0"/>
            </a:endParaRP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r>
              <a:rPr lang="en-GB" sz="1400">
                <a:cs typeface="Arial" pitchFamily="34" charset="0"/>
              </a:rPr>
              <a:t>Recall the rules of It</a:t>
            </a:r>
            <a:r>
              <a:rPr lang="en-US" sz="1400">
                <a:cs typeface="Arial" pitchFamily="34" charset="0"/>
              </a:rPr>
              <a:t>ô</a:t>
            </a:r>
            <a:r>
              <a:rPr lang="en-GB" sz="1400">
                <a:cs typeface="Arial" pitchFamily="34" charset="0"/>
              </a:rPr>
              <a:t> Calculus:</a:t>
            </a: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endParaRPr lang="en-GB" sz="1400">
              <a:cs typeface="Arial" pitchFamily="34" charset="0"/>
            </a:endParaRP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r>
              <a:rPr lang="en-GB" sz="1400">
                <a:cs typeface="Arial" pitchFamily="34" charset="0"/>
              </a:rPr>
              <a:t>Expand V(S+dS, t+dt) using Taylor Series:</a:t>
            </a: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endParaRPr lang="en-GB" sz="1400">
              <a:cs typeface="Arial" pitchFamily="34" charset="0"/>
            </a:endParaRP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None/>
            </a:pPr>
            <a:r>
              <a:rPr lang="en-GB" sz="1200">
                <a:cs typeface="Arial" pitchFamily="34" charset="0"/>
              </a:rPr>
              <a:t>	</a:t>
            </a: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None/>
            </a:pPr>
            <a:r>
              <a:rPr lang="en-GB" sz="1200">
                <a:cs typeface="Arial" pitchFamily="34" charset="0"/>
              </a:rPr>
              <a:t>	(simplify: observe It</a:t>
            </a:r>
            <a:r>
              <a:rPr lang="en-US" sz="1200">
                <a:cs typeface="Arial" pitchFamily="34" charset="0"/>
              </a:rPr>
              <a:t>ô</a:t>
            </a:r>
            <a:r>
              <a:rPr lang="en-GB" sz="1200">
                <a:cs typeface="Arial" pitchFamily="34" charset="0"/>
              </a:rPr>
              <a:t> and substitute in GBM):</a:t>
            </a: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endParaRPr lang="en-GB" sz="1400">
              <a:cs typeface="Arial" pitchFamily="34" charset="0"/>
            </a:endParaRPr>
          </a:p>
          <a:p>
            <a:pPr marL="665163" lvl="1" indent="-287338">
              <a:spcBef>
                <a:spcPct val="25000"/>
              </a:spcBef>
              <a:spcAft>
                <a:spcPct val="25000"/>
              </a:spcAft>
              <a:buClr>
                <a:schemeClr val="tx1"/>
              </a:buClr>
              <a:buSzPct val="75000"/>
              <a:buFont typeface="Wingdings" pitchFamily="2" charset="2"/>
              <a:buChar char="n"/>
            </a:pPr>
            <a:endParaRPr lang="en-GB" sz="1200">
              <a:cs typeface="Arial" pitchFamily="34" charset="0"/>
            </a:endParaRPr>
          </a:p>
        </p:txBody>
      </p:sp>
      <p:sp>
        <p:nvSpPr>
          <p:cNvPr id="168963" name="Slide Number Placeholder 3"/>
          <p:cNvSpPr txBox="1">
            <a:spLocks noGrp="1"/>
          </p:cNvSpPr>
          <p:nvPr/>
        </p:nvSpPr>
        <p:spPr bwMode="blackWhite">
          <a:xfrm>
            <a:off x="9107488" y="522288"/>
            <a:ext cx="474662" cy="47625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0" rIns="18000" bIns="0" anchor="b"/>
          <a:lstStyle>
            <a:lvl1pPr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1pPr>
            <a:lvl2pPr marL="742950" indent="-285750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2pPr>
            <a:lvl3pPr marL="1143000" indent="-228600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3pPr>
            <a:lvl4pPr marL="1600200" indent="-228600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4pPr>
            <a:lvl5pPr marL="2057400" indent="-228600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5pPr>
            <a:lvl6pPr marL="2514600" indent="-228600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6pPr>
            <a:lvl7pPr marL="2971800" indent="-228600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7pPr>
            <a:lvl8pPr marL="3429000" indent="-228600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8pPr>
            <a:lvl9pPr marL="3886200" indent="-228600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8234F1ED-D50A-4FBF-96A0-0ACCF8B04D8B}" type="slidenum">
              <a:rPr lang="de-DE" sz="1400">
                <a:solidFill>
                  <a:schemeClr val="bg1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de-DE" sz="1400">
              <a:solidFill>
                <a:schemeClr val="bg1"/>
              </a:solidFill>
            </a:endParaRPr>
          </a:p>
        </p:txBody>
      </p:sp>
      <p:sp>
        <p:nvSpPr>
          <p:cNvPr id="168964" name="Rectangle 4"/>
          <p:cNvSpPr>
            <a:spLocks noChangeArrowheads="1"/>
          </p:cNvSpPr>
          <p:nvPr/>
        </p:nvSpPr>
        <p:spPr bwMode="auto">
          <a:xfrm>
            <a:off x="230188" y="5610225"/>
            <a:ext cx="45720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10800" anchor="b"/>
          <a:lstStyle/>
          <a:p>
            <a:pPr defTabSz="673100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sz="800" b="1">
                <a:solidFill>
                  <a:srgbClr val="808080"/>
                </a:solidFill>
              </a:rPr>
              <a:t> </a:t>
            </a:r>
          </a:p>
        </p:txBody>
      </p:sp>
      <p:sp>
        <p:nvSpPr>
          <p:cNvPr id="168965" name="Rectangle 18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/>
              <a:t>Deriving the Black-Scholes PDE</a:t>
            </a:r>
            <a:br>
              <a:rPr lang="en-GB"/>
            </a:br>
            <a:endParaRPr lang="en-GB" sz="1800"/>
          </a:p>
        </p:txBody>
      </p:sp>
      <p:sp>
        <p:nvSpPr>
          <p:cNvPr id="168966" name="Rectangle 6"/>
          <p:cNvSpPr>
            <a:spLocks noChangeArrowheads="1"/>
          </p:cNvSpPr>
          <p:nvPr/>
        </p:nvSpPr>
        <p:spPr bwMode="gray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68967" name="Rectangle 7"/>
          <p:cNvSpPr>
            <a:spLocks noChangeArrowheads="1"/>
          </p:cNvSpPr>
          <p:nvPr/>
        </p:nvSpPr>
        <p:spPr bwMode="gray">
          <a:xfrm>
            <a:off x="0" y="320040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68968" name="Rectangle 8"/>
          <p:cNvSpPr>
            <a:spLocks noChangeArrowheads="1"/>
          </p:cNvSpPr>
          <p:nvPr/>
        </p:nvSpPr>
        <p:spPr bwMode="gray">
          <a:xfrm>
            <a:off x="0" y="33004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68969" name="Rectangle 9"/>
          <p:cNvSpPr>
            <a:spLocks noChangeArrowheads="1"/>
          </p:cNvSpPr>
          <p:nvPr/>
        </p:nvSpPr>
        <p:spPr bwMode="gray">
          <a:xfrm>
            <a:off x="0" y="33004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68970" name="Rectangle 10"/>
          <p:cNvSpPr>
            <a:spLocks noChangeArrowheads="1"/>
          </p:cNvSpPr>
          <p:nvPr/>
        </p:nvSpPr>
        <p:spPr bwMode="gray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68971" name="Rectangle 11"/>
          <p:cNvSpPr>
            <a:spLocks noChangeArrowheads="1"/>
          </p:cNvSpPr>
          <p:nvPr/>
        </p:nvSpPr>
        <p:spPr bwMode="gray">
          <a:xfrm>
            <a:off x="0" y="33004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68972" name="Rectangle 12"/>
          <p:cNvSpPr>
            <a:spLocks noChangeArrowheads="1"/>
          </p:cNvSpPr>
          <p:nvPr/>
        </p:nvSpPr>
        <p:spPr bwMode="gray">
          <a:xfrm>
            <a:off x="0" y="33004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68973" name="Rectangle 13"/>
          <p:cNvSpPr>
            <a:spLocks noChangeArrowheads="1"/>
          </p:cNvSpPr>
          <p:nvPr/>
        </p:nvSpPr>
        <p:spPr bwMode="gray">
          <a:xfrm>
            <a:off x="0" y="3328988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68974" name="Rectangle 14"/>
          <p:cNvSpPr>
            <a:spLocks noChangeArrowheads="1"/>
          </p:cNvSpPr>
          <p:nvPr/>
        </p:nvSpPr>
        <p:spPr bwMode="gray">
          <a:xfrm>
            <a:off x="0" y="33004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68975" name="Rectangle 15"/>
          <p:cNvSpPr>
            <a:spLocks noChangeArrowheads="1"/>
          </p:cNvSpPr>
          <p:nvPr/>
        </p:nvSpPr>
        <p:spPr bwMode="gray">
          <a:xfrm>
            <a:off x="0" y="321945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168976" name="Object 16"/>
          <p:cNvGraphicFramePr>
            <a:graphicFrameLocks noChangeAspect="1"/>
          </p:cNvGraphicFramePr>
          <p:nvPr/>
        </p:nvGraphicFramePr>
        <p:xfrm>
          <a:off x="3776663" y="1423988"/>
          <a:ext cx="13970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992" name="Equation" r:id="rId4" imgW="1396800" imgH="393480" progId="Equation.3">
                  <p:embed/>
                </p:oleObj>
              </mc:Choice>
              <mc:Fallback>
                <p:oleObj name="Equation" r:id="rId4" imgW="1396800" imgH="39348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6663" y="1423988"/>
                        <a:ext cx="1397000" cy="393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8977" name="Rectangle 17"/>
          <p:cNvSpPr>
            <a:spLocks noChangeArrowheads="1"/>
          </p:cNvSpPr>
          <p:nvPr/>
        </p:nvSpPr>
        <p:spPr bwMode="gray">
          <a:xfrm>
            <a:off x="0" y="2471738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168985" name="Object 25"/>
          <p:cNvGraphicFramePr>
            <a:graphicFrameLocks noChangeAspect="1"/>
          </p:cNvGraphicFramePr>
          <p:nvPr/>
        </p:nvGraphicFramePr>
        <p:xfrm>
          <a:off x="4094163" y="2176463"/>
          <a:ext cx="7747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993" name="Equation" r:id="rId6" imgW="774360" imgH="177480" progId="Equation.3">
                  <p:embed/>
                </p:oleObj>
              </mc:Choice>
              <mc:Fallback>
                <p:oleObj name="Equation" r:id="rId6" imgW="774360" imgH="177480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4163" y="2176463"/>
                        <a:ext cx="774700" cy="17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8986" name="Object 26"/>
          <p:cNvGraphicFramePr>
            <a:graphicFrameLocks noChangeAspect="1"/>
          </p:cNvGraphicFramePr>
          <p:nvPr/>
        </p:nvGraphicFramePr>
        <p:xfrm>
          <a:off x="3976688" y="2906713"/>
          <a:ext cx="10414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994" name="Equation" r:id="rId8" imgW="1041120" imgH="177480" progId="Equation.3">
                  <p:embed/>
                </p:oleObj>
              </mc:Choice>
              <mc:Fallback>
                <p:oleObj name="Equation" r:id="rId8" imgW="1041120" imgH="177480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6688" y="2906713"/>
                        <a:ext cx="1041400" cy="17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8987" name="Object 27"/>
          <p:cNvGraphicFramePr>
            <a:graphicFrameLocks noChangeAspect="1"/>
          </p:cNvGraphicFramePr>
          <p:nvPr/>
        </p:nvGraphicFramePr>
        <p:xfrm>
          <a:off x="3478213" y="3440113"/>
          <a:ext cx="20320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995" name="Equation" r:id="rId10" imgW="2031840" imgH="228600" progId="Equation.3">
                  <p:embed/>
                </p:oleObj>
              </mc:Choice>
              <mc:Fallback>
                <p:oleObj name="Equation" r:id="rId10" imgW="2031840" imgH="228600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8213" y="3440113"/>
                        <a:ext cx="2032000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8988" name="Object 28"/>
          <p:cNvGraphicFramePr>
            <a:graphicFrameLocks noChangeAspect="1"/>
          </p:cNvGraphicFramePr>
          <p:nvPr/>
        </p:nvGraphicFramePr>
        <p:xfrm>
          <a:off x="1268413" y="4291013"/>
          <a:ext cx="64643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996" name="Equation" r:id="rId12" imgW="6464160" imgH="482400" progId="Equation.3">
                  <p:embed/>
                </p:oleObj>
              </mc:Choice>
              <mc:Fallback>
                <p:oleObj name="Equation" r:id="rId12" imgW="6464160" imgH="482400" progId="Equation.3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8413" y="4291013"/>
                        <a:ext cx="6464300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8989" name="Object 29"/>
          <p:cNvGraphicFramePr>
            <a:graphicFrameLocks noChangeAspect="1"/>
          </p:cNvGraphicFramePr>
          <p:nvPr/>
        </p:nvGraphicFramePr>
        <p:xfrm>
          <a:off x="2300288" y="5214938"/>
          <a:ext cx="43942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997" name="Equation" r:id="rId14" imgW="4394160" imgH="419040" progId="Equation.3">
                  <p:embed/>
                </p:oleObj>
              </mc:Choice>
              <mc:Fallback>
                <p:oleObj name="Equation" r:id="rId14" imgW="4394160" imgH="419040" progId="Equation.3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0288" y="5214938"/>
                        <a:ext cx="4394200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8990" name="Object 30"/>
          <p:cNvGraphicFramePr>
            <a:graphicFrameLocks noChangeAspect="1"/>
          </p:cNvGraphicFramePr>
          <p:nvPr/>
        </p:nvGraphicFramePr>
        <p:xfrm>
          <a:off x="2528888" y="5688013"/>
          <a:ext cx="34163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998" name="Equation" r:id="rId16" imgW="3416040" imgH="419040" progId="Equation.3">
                  <p:embed/>
                </p:oleObj>
              </mc:Choice>
              <mc:Fallback>
                <p:oleObj name="Equation" r:id="rId16" imgW="3416040" imgH="419040" progId="Equation.3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8888" y="5688013"/>
                        <a:ext cx="3416300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8991" name="Object 31"/>
          <p:cNvGraphicFramePr>
            <a:graphicFrameLocks noChangeAspect="1"/>
          </p:cNvGraphicFramePr>
          <p:nvPr/>
        </p:nvGraphicFramePr>
        <p:xfrm>
          <a:off x="2541588" y="6167438"/>
          <a:ext cx="35560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999" name="Equation" r:id="rId18" imgW="3555720" imgH="482400" progId="Equation.3">
                  <p:embed/>
                </p:oleObj>
              </mc:Choice>
              <mc:Fallback>
                <p:oleObj name="Equation" r:id="rId18" imgW="3555720" imgH="482400" progId="Equation.3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1588" y="6167438"/>
                        <a:ext cx="3556000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954192D-5642-4CC3-B1A6-CEB65EE463C5}" type="slidenum">
              <a:rPr lang="de-DE"/>
              <a:pPr>
                <a:defRPr/>
              </a:pPr>
              <a:t>4</a:t>
            </a:fld>
            <a:endParaRPr lang="de-DE"/>
          </a:p>
        </p:txBody>
      </p:sp>
      <p:sp>
        <p:nvSpPr>
          <p:cNvPr id="171010" name="Rectangle 19"/>
          <p:cNvSpPr>
            <a:spLocks noChangeArrowheads="1"/>
          </p:cNvSpPr>
          <p:nvPr/>
        </p:nvSpPr>
        <p:spPr bwMode="gray">
          <a:xfrm>
            <a:off x="217488" y="1054100"/>
            <a:ext cx="8366125" cy="484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r>
              <a:rPr lang="en-GB" sz="1400"/>
              <a:t>So changes in the value of the Hedge Portfolio are:</a:t>
            </a: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endParaRPr lang="en-GB" sz="1400"/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endParaRPr lang="en-GB" sz="1400"/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None/>
            </a:pPr>
            <a:r>
              <a:rPr lang="en-GB" sz="1400"/>
              <a:t>	</a:t>
            </a: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None/>
            </a:pPr>
            <a:endParaRPr lang="en-GB" sz="1400"/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r>
              <a:rPr lang="en-GB" sz="1400"/>
              <a:t>Letting             results in:</a:t>
            </a: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endParaRPr lang="en-GB" sz="1200">
              <a:cs typeface="Arial" pitchFamily="34" charset="0"/>
            </a:endParaRP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endParaRPr lang="en-GB" sz="1200">
              <a:cs typeface="Arial" pitchFamily="34" charset="0"/>
            </a:endParaRP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r>
              <a:rPr lang="en-GB" sz="1400">
                <a:cs typeface="Arial" pitchFamily="34" charset="0"/>
              </a:rPr>
              <a:t>So letting            means the Hedge Portfolio must earn the risk-free rate of return (               ):</a:t>
            </a: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endParaRPr lang="en-GB" sz="1400">
              <a:cs typeface="Arial" pitchFamily="34" charset="0"/>
            </a:endParaRP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endParaRPr lang="en-GB" sz="1400">
              <a:cs typeface="Arial" pitchFamily="34" charset="0"/>
            </a:endParaRP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r>
              <a:rPr lang="en-GB" sz="1400">
                <a:cs typeface="Arial" pitchFamily="34" charset="0"/>
              </a:rPr>
              <a:t>Which simplies (after substitution) to the Black-Scholes PDE:</a:t>
            </a:r>
          </a:p>
        </p:txBody>
      </p:sp>
      <p:sp>
        <p:nvSpPr>
          <p:cNvPr id="171011" name="Slide Number Placeholder 3"/>
          <p:cNvSpPr txBox="1">
            <a:spLocks noGrp="1"/>
          </p:cNvSpPr>
          <p:nvPr/>
        </p:nvSpPr>
        <p:spPr bwMode="blackWhite">
          <a:xfrm>
            <a:off x="9107488" y="522288"/>
            <a:ext cx="474662" cy="47625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0" rIns="18000" bIns="0" anchor="b"/>
          <a:lstStyle>
            <a:lvl1pPr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1pPr>
            <a:lvl2pPr marL="742950" indent="-285750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2pPr>
            <a:lvl3pPr marL="1143000" indent="-228600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3pPr>
            <a:lvl4pPr marL="1600200" indent="-228600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4pPr>
            <a:lvl5pPr marL="2057400" indent="-228600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5pPr>
            <a:lvl6pPr marL="2514600" indent="-228600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6pPr>
            <a:lvl7pPr marL="2971800" indent="-228600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7pPr>
            <a:lvl8pPr marL="3429000" indent="-228600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8pPr>
            <a:lvl9pPr marL="3886200" indent="-228600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5ABADEEB-6FDA-4420-980C-F8AC193F3283}" type="slidenum">
              <a:rPr lang="de-DE" sz="1400">
                <a:solidFill>
                  <a:schemeClr val="bg1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de-DE" sz="1400">
              <a:solidFill>
                <a:schemeClr val="bg1"/>
              </a:solidFill>
            </a:endParaRPr>
          </a:p>
        </p:txBody>
      </p:sp>
      <p:sp>
        <p:nvSpPr>
          <p:cNvPr id="171012" name="Rectangle 4"/>
          <p:cNvSpPr>
            <a:spLocks noChangeArrowheads="1"/>
          </p:cNvSpPr>
          <p:nvPr/>
        </p:nvSpPr>
        <p:spPr bwMode="auto">
          <a:xfrm>
            <a:off x="230188" y="5610225"/>
            <a:ext cx="45720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10800" anchor="b"/>
          <a:lstStyle/>
          <a:p>
            <a:pPr defTabSz="673100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sz="800" b="1">
                <a:solidFill>
                  <a:srgbClr val="808080"/>
                </a:solidFill>
              </a:rPr>
              <a:t> </a:t>
            </a:r>
          </a:p>
        </p:txBody>
      </p:sp>
      <p:sp>
        <p:nvSpPr>
          <p:cNvPr id="171013" name="Rectangle 18"/>
          <p:cNvSpPr>
            <a:spLocks noGrp="1" noChangeArrowheads="1"/>
          </p:cNvSpPr>
          <p:nvPr>
            <p:ph type="title" idx="4294967295"/>
          </p:nvPr>
        </p:nvSpPr>
        <p:spPr>
          <a:xfrm>
            <a:off x="284163" y="320675"/>
            <a:ext cx="9024937" cy="574675"/>
          </a:xfrm>
        </p:spPr>
        <p:txBody>
          <a:bodyPr/>
          <a:lstStyle/>
          <a:p>
            <a:r>
              <a:rPr lang="en-GB"/>
              <a:t>Deriving the Black-Scholes PDE</a:t>
            </a:r>
            <a:br>
              <a:rPr lang="en-GB"/>
            </a:br>
            <a:r>
              <a:rPr lang="en-GB"/>
              <a:t>- </a:t>
            </a:r>
            <a:r>
              <a:rPr lang="en-GB" sz="1800"/>
              <a:t>cont.</a:t>
            </a:r>
          </a:p>
        </p:txBody>
      </p:sp>
      <p:sp>
        <p:nvSpPr>
          <p:cNvPr id="171014" name="Rectangle 6"/>
          <p:cNvSpPr>
            <a:spLocks noChangeArrowheads="1"/>
          </p:cNvSpPr>
          <p:nvPr/>
        </p:nvSpPr>
        <p:spPr bwMode="gray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71015" name="Rectangle 7"/>
          <p:cNvSpPr>
            <a:spLocks noChangeArrowheads="1"/>
          </p:cNvSpPr>
          <p:nvPr/>
        </p:nvSpPr>
        <p:spPr bwMode="gray">
          <a:xfrm>
            <a:off x="0" y="320040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71016" name="Rectangle 8"/>
          <p:cNvSpPr>
            <a:spLocks noChangeArrowheads="1"/>
          </p:cNvSpPr>
          <p:nvPr/>
        </p:nvSpPr>
        <p:spPr bwMode="gray">
          <a:xfrm>
            <a:off x="0" y="33004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71017" name="Rectangle 9"/>
          <p:cNvSpPr>
            <a:spLocks noChangeArrowheads="1"/>
          </p:cNvSpPr>
          <p:nvPr/>
        </p:nvSpPr>
        <p:spPr bwMode="gray">
          <a:xfrm>
            <a:off x="0" y="33004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71018" name="Rectangle 10"/>
          <p:cNvSpPr>
            <a:spLocks noChangeArrowheads="1"/>
          </p:cNvSpPr>
          <p:nvPr/>
        </p:nvSpPr>
        <p:spPr bwMode="gray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71019" name="Rectangle 11"/>
          <p:cNvSpPr>
            <a:spLocks noChangeArrowheads="1"/>
          </p:cNvSpPr>
          <p:nvPr/>
        </p:nvSpPr>
        <p:spPr bwMode="gray">
          <a:xfrm>
            <a:off x="0" y="33004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71020" name="Rectangle 12"/>
          <p:cNvSpPr>
            <a:spLocks noChangeArrowheads="1"/>
          </p:cNvSpPr>
          <p:nvPr/>
        </p:nvSpPr>
        <p:spPr bwMode="gray">
          <a:xfrm>
            <a:off x="0" y="33004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71021" name="Rectangle 13"/>
          <p:cNvSpPr>
            <a:spLocks noChangeArrowheads="1"/>
          </p:cNvSpPr>
          <p:nvPr/>
        </p:nvSpPr>
        <p:spPr bwMode="gray">
          <a:xfrm>
            <a:off x="0" y="3328988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71022" name="Rectangle 14"/>
          <p:cNvSpPr>
            <a:spLocks noChangeArrowheads="1"/>
          </p:cNvSpPr>
          <p:nvPr/>
        </p:nvSpPr>
        <p:spPr bwMode="gray">
          <a:xfrm>
            <a:off x="0" y="33004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71023" name="Rectangle 15"/>
          <p:cNvSpPr>
            <a:spLocks noChangeArrowheads="1"/>
          </p:cNvSpPr>
          <p:nvPr/>
        </p:nvSpPr>
        <p:spPr bwMode="gray">
          <a:xfrm>
            <a:off x="0" y="321945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71025" name="Rectangle 17"/>
          <p:cNvSpPr>
            <a:spLocks noChangeArrowheads="1"/>
          </p:cNvSpPr>
          <p:nvPr/>
        </p:nvSpPr>
        <p:spPr bwMode="gray">
          <a:xfrm>
            <a:off x="0" y="2471738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171028" name="Object 20"/>
          <p:cNvGraphicFramePr>
            <a:graphicFrameLocks noChangeAspect="1"/>
          </p:cNvGraphicFramePr>
          <p:nvPr/>
        </p:nvGraphicFramePr>
        <p:xfrm>
          <a:off x="1177925" y="2833688"/>
          <a:ext cx="5080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040" name="Equation" r:id="rId4" imgW="507960" imgH="393480" progId="Equation.3">
                  <p:embed/>
                </p:oleObj>
              </mc:Choice>
              <mc:Fallback>
                <p:oleObj name="Equation" r:id="rId4" imgW="507960" imgH="39348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7925" y="2833688"/>
                        <a:ext cx="508000" cy="393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1031" name="Object 23"/>
          <p:cNvGraphicFramePr>
            <a:graphicFrameLocks noChangeAspect="1"/>
          </p:cNvGraphicFramePr>
          <p:nvPr/>
        </p:nvGraphicFramePr>
        <p:xfrm>
          <a:off x="3338513" y="5459413"/>
          <a:ext cx="24638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041" name="Equation" r:id="rId6" imgW="2463480" imgH="419040" progId="Equation.3">
                  <p:embed/>
                </p:oleObj>
              </mc:Choice>
              <mc:Fallback>
                <p:oleObj name="Equation" r:id="rId6" imgW="2463480" imgH="419040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8513" y="5459413"/>
                        <a:ext cx="2463800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1032" name="Object 24"/>
          <p:cNvGraphicFramePr>
            <a:graphicFrameLocks noChangeAspect="1"/>
          </p:cNvGraphicFramePr>
          <p:nvPr/>
        </p:nvGraphicFramePr>
        <p:xfrm>
          <a:off x="1639888" y="1519238"/>
          <a:ext cx="53594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042" name="Equation" r:id="rId8" imgW="5359320" imgH="482400" progId="Equation.3">
                  <p:embed/>
                </p:oleObj>
              </mc:Choice>
              <mc:Fallback>
                <p:oleObj name="Equation" r:id="rId8" imgW="5359320" imgH="482400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9888" y="1519238"/>
                        <a:ext cx="5359400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1034" name="Object 26"/>
          <p:cNvGraphicFramePr>
            <a:graphicFrameLocks noChangeAspect="1"/>
          </p:cNvGraphicFramePr>
          <p:nvPr/>
        </p:nvGraphicFramePr>
        <p:xfrm>
          <a:off x="1890713" y="2182813"/>
          <a:ext cx="47752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043" name="Equation" r:id="rId10" imgW="4775040" imgH="482400" progId="Equation.3">
                  <p:embed/>
                </p:oleObj>
              </mc:Choice>
              <mc:Fallback>
                <p:oleObj name="Equation" r:id="rId10" imgW="4775040" imgH="482400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0713" y="2182813"/>
                        <a:ext cx="4775200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1036" name="Object 28"/>
          <p:cNvGraphicFramePr>
            <a:graphicFrameLocks noChangeAspect="1"/>
          </p:cNvGraphicFramePr>
          <p:nvPr/>
        </p:nvGraphicFramePr>
        <p:xfrm>
          <a:off x="3186113" y="3208338"/>
          <a:ext cx="19304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044" name="Equation" r:id="rId12" imgW="1930320" imgH="482400" progId="Equation.3">
                  <p:embed/>
                </p:oleObj>
              </mc:Choice>
              <mc:Fallback>
                <p:oleObj name="Equation" r:id="rId12" imgW="1930320" imgH="482400" progId="Equation.3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6113" y="3208338"/>
                        <a:ext cx="1930400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1037" name="Object 29"/>
          <p:cNvGraphicFramePr>
            <a:graphicFrameLocks noChangeAspect="1"/>
          </p:cNvGraphicFramePr>
          <p:nvPr/>
        </p:nvGraphicFramePr>
        <p:xfrm>
          <a:off x="1366838" y="3811588"/>
          <a:ext cx="5080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045" name="Equation" r:id="rId14" imgW="507960" imgH="393480" progId="Equation.3">
                  <p:embed/>
                </p:oleObj>
              </mc:Choice>
              <mc:Fallback>
                <p:oleObj name="Equation" r:id="rId14" imgW="507960" imgH="393480" progId="Equation.3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6838" y="3811588"/>
                        <a:ext cx="508000" cy="393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1038" name="Object 30"/>
          <p:cNvGraphicFramePr>
            <a:graphicFrameLocks noChangeAspect="1"/>
          </p:cNvGraphicFramePr>
          <p:nvPr/>
        </p:nvGraphicFramePr>
        <p:xfrm>
          <a:off x="2652713" y="4186238"/>
          <a:ext cx="24765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046" name="Equation" r:id="rId16" imgW="2476440" imgH="482400" progId="Equation.3">
                  <p:embed/>
                </p:oleObj>
              </mc:Choice>
              <mc:Fallback>
                <p:oleObj name="Equation" r:id="rId16" imgW="2476440" imgH="482400" progId="Equation.3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2713" y="4186238"/>
                        <a:ext cx="2476500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1039" name="Object 31"/>
          <p:cNvGraphicFramePr>
            <a:graphicFrameLocks noChangeAspect="1"/>
          </p:cNvGraphicFramePr>
          <p:nvPr/>
        </p:nvGraphicFramePr>
        <p:xfrm>
          <a:off x="6991350" y="3922713"/>
          <a:ext cx="7874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047" name="Equation" r:id="rId18" imgW="787320" imgH="177480" progId="Equation.3">
                  <p:embed/>
                </p:oleObj>
              </mc:Choice>
              <mc:Fallback>
                <p:oleObj name="Equation" r:id="rId18" imgW="787320" imgH="177480" progId="Equation.3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91350" y="3922713"/>
                        <a:ext cx="787400" cy="17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A7EEA4-8782-4862-9F89-0D3AD98A2B97}" type="slidenum">
              <a:rPr lang="de-DE"/>
              <a:pPr>
                <a:defRPr/>
              </a:pPr>
              <a:t>5</a:t>
            </a:fld>
            <a:endParaRPr lang="de-DE"/>
          </a:p>
        </p:txBody>
      </p:sp>
      <p:sp>
        <p:nvSpPr>
          <p:cNvPr id="175107" name="Slide Number Placeholder 3"/>
          <p:cNvSpPr txBox="1">
            <a:spLocks noGrp="1"/>
          </p:cNvSpPr>
          <p:nvPr/>
        </p:nvSpPr>
        <p:spPr bwMode="blackWhite">
          <a:xfrm>
            <a:off x="9107488" y="522288"/>
            <a:ext cx="474662" cy="47625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0" rIns="18000" bIns="0" anchor="b"/>
          <a:lstStyle>
            <a:lvl1pPr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1pPr>
            <a:lvl2pPr marL="742950" indent="-285750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2pPr>
            <a:lvl3pPr marL="1143000" indent="-228600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3pPr>
            <a:lvl4pPr marL="1600200" indent="-228600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4pPr>
            <a:lvl5pPr marL="2057400" indent="-228600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5pPr>
            <a:lvl6pPr marL="2514600" indent="-228600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6pPr>
            <a:lvl7pPr marL="2971800" indent="-228600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7pPr>
            <a:lvl8pPr marL="3429000" indent="-228600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8pPr>
            <a:lvl9pPr marL="3886200" indent="-228600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DDEE07F8-DD15-4B5B-B48F-29B7B84CDED6}" type="slidenum">
              <a:rPr lang="de-DE" sz="1400">
                <a:solidFill>
                  <a:schemeClr val="bg1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de-DE" sz="1400">
              <a:solidFill>
                <a:schemeClr val="bg1"/>
              </a:solidFill>
            </a:endParaRPr>
          </a:p>
        </p:txBody>
      </p:sp>
      <p:sp>
        <p:nvSpPr>
          <p:cNvPr id="175108" name="Rectangle 4"/>
          <p:cNvSpPr>
            <a:spLocks noChangeArrowheads="1"/>
          </p:cNvSpPr>
          <p:nvPr/>
        </p:nvSpPr>
        <p:spPr bwMode="auto">
          <a:xfrm>
            <a:off x="230188" y="5610225"/>
            <a:ext cx="45720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10800" anchor="b"/>
          <a:lstStyle/>
          <a:p>
            <a:pPr defTabSz="673100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sz="800" b="1">
                <a:solidFill>
                  <a:srgbClr val="808080"/>
                </a:solidFill>
              </a:rPr>
              <a:t> </a:t>
            </a:r>
          </a:p>
        </p:txBody>
      </p:sp>
      <p:sp>
        <p:nvSpPr>
          <p:cNvPr id="175109" name="Rectangle 18"/>
          <p:cNvSpPr>
            <a:spLocks noGrp="1" noChangeArrowheads="1"/>
          </p:cNvSpPr>
          <p:nvPr>
            <p:ph type="title" idx="4294967295"/>
          </p:nvPr>
        </p:nvSpPr>
        <p:spPr>
          <a:xfrm>
            <a:off x="284163" y="320675"/>
            <a:ext cx="9024937" cy="574675"/>
          </a:xfrm>
        </p:spPr>
        <p:txBody>
          <a:bodyPr/>
          <a:lstStyle/>
          <a:p>
            <a:r>
              <a:rPr lang="en-GB"/>
              <a:t>Delta Hedging</a:t>
            </a:r>
            <a:br>
              <a:rPr lang="en-GB"/>
            </a:br>
            <a:r>
              <a:rPr lang="en-GB"/>
              <a:t>- </a:t>
            </a:r>
            <a:r>
              <a:rPr lang="en-GB" sz="1800"/>
              <a:t>Example</a:t>
            </a:r>
          </a:p>
        </p:txBody>
      </p:sp>
      <p:sp>
        <p:nvSpPr>
          <p:cNvPr id="175110" name="Rectangle 6"/>
          <p:cNvSpPr>
            <a:spLocks noChangeArrowheads="1"/>
          </p:cNvSpPr>
          <p:nvPr/>
        </p:nvSpPr>
        <p:spPr bwMode="gray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75111" name="Rectangle 7"/>
          <p:cNvSpPr>
            <a:spLocks noChangeArrowheads="1"/>
          </p:cNvSpPr>
          <p:nvPr/>
        </p:nvSpPr>
        <p:spPr bwMode="gray">
          <a:xfrm>
            <a:off x="0" y="320040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75112" name="Rectangle 8"/>
          <p:cNvSpPr>
            <a:spLocks noChangeArrowheads="1"/>
          </p:cNvSpPr>
          <p:nvPr/>
        </p:nvSpPr>
        <p:spPr bwMode="gray">
          <a:xfrm>
            <a:off x="0" y="33004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75113" name="Rectangle 9"/>
          <p:cNvSpPr>
            <a:spLocks noChangeArrowheads="1"/>
          </p:cNvSpPr>
          <p:nvPr/>
        </p:nvSpPr>
        <p:spPr bwMode="gray">
          <a:xfrm>
            <a:off x="0" y="33004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75114" name="Rectangle 10"/>
          <p:cNvSpPr>
            <a:spLocks noChangeArrowheads="1"/>
          </p:cNvSpPr>
          <p:nvPr/>
        </p:nvSpPr>
        <p:spPr bwMode="gray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75115" name="Rectangle 11"/>
          <p:cNvSpPr>
            <a:spLocks noChangeArrowheads="1"/>
          </p:cNvSpPr>
          <p:nvPr/>
        </p:nvSpPr>
        <p:spPr bwMode="gray">
          <a:xfrm>
            <a:off x="0" y="33004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75116" name="Rectangle 12"/>
          <p:cNvSpPr>
            <a:spLocks noChangeArrowheads="1"/>
          </p:cNvSpPr>
          <p:nvPr/>
        </p:nvSpPr>
        <p:spPr bwMode="gray">
          <a:xfrm>
            <a:off x="0" y="33004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75117" name="Rectangle 13"/>
          <p:cNvSpPr>
            <a:spLocks noChangeArrowheads="1"/>
          </p:cNvSpPr>
          <p:nvPr/>
        </p:nvSpPr>
        <p:spPr bwMode="gray">
          <a:xfrm>
            <a:off x="0" y="3328988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75118" name="Rectangle 14"/>
          <p:cNvSpPr>
            <a:spLocks noChangeArrowheads="1"/>
          </p:cNvSpPr>
          <p:nvPr/>
        </p:nvSpPr>
        <p:spPr bwMode="gray">
          <a:xfrm>
            <a:off x="0" y="33004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75119" name="Rectangle 15"/>
          <p:cNvSpPr>
            <a:spLocks noChangeArrowheads="1"/>
          </p:cNvSpPr>
          <p:nvPr/>
        </p:nvSpPr>
        <p:spPr bwMode="gray">
          <a:xfrm>
            <a:off x="0" y="321945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75120" name="Rectangle 16"/>
          <p:cNvSpPr>
            <a:spLocks noChangeArrowheads="1"/>
          </p:cNvSpPr>
          <p:nvPr/>
        </p:nvSpPr>
        <p:spPr bwMode="gray">
          <a:xfrm>
            <a:off x="0" y="2471738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pic>
        <p:nvPicPr>
          <p:cNvPr id="175130" name="Picture 2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342900" y="1239838"/>
            <a:ext cx="8936038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04DBA0-9301-4709-8364-510F7FEDDB6F}" type="slidenum">
              <a:rPr lang="de-DE"/>
              <a:pPr>
                <a:defRPr/>
              </a:pPr>
              <a:t>6</a:t>
            </a:fld>
            <a:endParaRPr lang="de-DE"/>
          </a:p>
        </p:txBody>
      </p:sp>
      <p:sp>
        <p:nvSpPr>
          <p:cNvPr id="177154" name="Slide Number Placeholder 3"/>
          <p:cNvSpPr txBox="1">
            <a:spLocks noGrp="1"/>
          </p:cNvSpPr>
          <p:nvPr/>
        </p:nvSpPr>
        <p:spPr bwMode="blackWhite">
          <a:xfrm>
            <a:off x="9107488" y="522288"/>
            <a:ext cx="474662" cy="47625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0" rIns="18000" bIns="0" anchor="b"/>
          <a:lstStyle>
            <a:lvl1pPr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1pPr>
            <a:lvl2pPr marL="742950" indent="-285750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2pPr>
            <a:lvl3pPr marL="1143000" indent="-228600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3pPr>
            <a:lvl4pPr marL="1600200" indent="-228600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4pPr>
            <a:lvl5pPr marL="2057400" indent="-228600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5pPr>
            <a:lvl6pPr marL="2514600" indent="-228600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6pPr>
            <a:lvl7pPr marL="2971800" indent="-228600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7pPr>
            <a:lvl8pPr marL="3429000" indent="-228600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8pPr>
            <a:lvl9pPr marL="3886200" indent="-228600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3F7CDC20-1E05-4EA1-970C-BA59983E7B27}" type="slidenum">
              <a:rPr lang="de-DE" sz="1400">
                <a:solidFill>
                  <a:schemeClr val="bg1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de-DE" sz="1400">
              <a:solidFill>
                <a:schemeClr val="bg1"/>
              </a:solidFill>
            </a:endParaRPr>
          </a:p>
        </p:txBody>
      </p:sp>
      <p:sp>
        <p:nvSpPr>
          <p:cNvPr id="177155" name="Rectangle 4"/>
          <p:cNvSpPr>
            <a:spLocks noChangeArrowheads="1"/>
          </p:cNvSpPr>
          <p:nvPr/>
        </p:nvSpPr>
        <p:spPr bwMode="auto">
          <a:xfrm>
            <a:off x="230188" y="5610225"/>
            <a:ext cx="45720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10800" anchor="b"/>
          <a:lstStyle/>
          <a:p>
            <a:pPr defTabSz="673100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sz="800" b="1">
                <a:solidFill>
                  <a:srgbClr val="808080"/>
                </a:solidFill>
              </a:rPr>
              <a:t> </a:t>
            </a:r>
          </a:p>
        </p:txBody>
      </p:sp>
      <p:sp>
        <p:nvSpPr>
          <p:cNvPr id="177156" name="Rectangle 18"/>
          <p:cNvSpPr>
            <a:spLocks noGrp="1" noChangeArrowheads="1"/>
          </p:cNvSpPr>
          <p:nvPr>
            <p:ph type="title" idx="4294967295"/>
          </p:nvPr>
        </p:nvSpPr>
        <p:spPr>
          <a:xfrm>
            <a:off x="284163" y="320675"/>
            <a:ext cx="9024937" cy="574675"/>
          </a:xfrm>
        </p:spPr>
        <p:txBody>
          <a:bodyPr/>
          <a:lstStyle/>
          <a:p>
            <a:r>
              <a:rPr lang="en-GB"/>
              <a:t>Delta Hedging</a:t>
            </a:r>
            <a:br>
              <a:rPr lang="en-GB"/>
            </a:br>
            <a:r>
              <a:rPr lang="en-GB"/>
              <a:t>- </a:t>
            </a:r>
            <a:r>
              <a:rPr lang="en-GB" sz="1800"/>
              <a:t>Simulation</a:t>
            </a:r>
          </a:p>
        </p:txBody>
      </p:sp>
      <p:sp>
        <p:nvSpPr>
          <p:cNvPr id="177157" name="Rectangle 5"/>
          <p:cNvSpPr>
            <a:spLocks noChangeArrowheads="1"/>
          </p:cNvSpPr>
          <p:nvPr/>
        </p:nvSpPr>
        <p:spPr bwMode="gray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77158" name="Rectangle 6"/>
          <p:cNvSpPr>
            <a:spLocks noChangeArrowheads="1"/>
          </p:cNvSpPr>
          <p:nvPr/>
        </p:nvSpPr>
        <p:spPr bwMode="gray">
          <a:xfrm>
            <a:off x="0" y="320040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77159" name="Rectangle 7"/>
          <p:cNvSpPr>
            <a:spLocks noChangeArrowheads="1"/>
          </p:cNvSpPr>
          <p:nvPr/>
        </p:nvSpPr>
        <p:spPr bwMode="gray">
          <a:xfrm>
            <a:off x="0" y="33004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77160" name="Rectangle 8"/>
          <p:cNvSpPr>
            <a:spLocks noChangeArrowheads="1"/>
          </p:cNvSpPr>
          <p:nvPr/>
        </p:nvSpPr>
        <p:spPr bwMode="gray">
          <a:xfrm>
            <a:off x="0" y="33004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77161" name="Rectangle 9"/>
          <p:cNvSpPr>
            <a:spLocks noChangeArrowheads="1"/>
          </p:cNvSpPr>
          <p:nvPr/>
        </p:nvSpPr>
        <p:spPr bwMode="gray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77162" name="Rectangle 10"/>
          <p:cNvSpPr>
            <a:spLocks noChangeArrowheads="1"/>
          </p:cNvSpPr>
          <p:nvPr/>
        </p:nvSpPr>
        <p:spPr bwMode="gray">
          <a:xfrm>
            <a:off x="0" y="33004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77163" name="Rectangle 11"/>
          <p:cNvSpPr>
            <a:spLocks noChangeArrowheads="1"/>
          </p:cNvSpPr>
          <p:nvPr/>
        </p:nvSpPr>
        <p:spPr bwMode="gray">
          <a:xfrm>
            <a:off x="0" y="33004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77164" name="Rectangle 12"/>
          <p:cNvSpPr>
            <a:spLocks noChangeArrowheads="1"/>
          </p:cNvSpPr>
          <p:nvPr/>
        </p:nvSpPr>
        <p:spPr bwMode="gray">
          <a:xfrm>
            <a:off x="0" y="3328988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77165" name="Rectangle 13"/>
          <p:cNvSpPr>
            <a:spLocks noChangeArrowheads="1"/>
          </p:cNvSpPr>
          <p:nvPr/>
        </p:nvSpPr>
        <p:spPr bwMode="gray">
          <a:xfrm>
            <a:off x="0" y="33004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77166" name="Rectangle 14"/>
          <p:cNvSpPr>
            <a:spLocks noChangeArrowheads="1"/>
          </p:cNvSpPr>
          <p:nvPr/>
        </p:nvSpPr>
        <p:spPr bwMode="gray">
          <a:xfrm>
            <a:off x="0" y="321945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77167" name="Rectangle 15"/>
          <p:cNvSpPr>
            <a:spLocks noChangeArrowheads="1"/>
          </p:cNvSpPr>
          <p:nvPr/>
        </p:nvSpPr>
        <p:spPr bwMode="gray">
          <a:xfrm>
            <a:off x="0" y="2471738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pic>
        <p:nvPicPr>
          <p:cNvPr id="177169" name="Picture 1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-217488" y="957263"/>
            <a:ext cx="8277226" cy="5805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EF9751A-67D0-409E-925D-D579D7B850CB}" type="slidenum">
              <a:rPr lang="de-DE"/>
              <a:pPr>
                <a:defRPr/>
              </a:pPr>
              <a:t>7</a:t>
            </a:fld>
            <a:endParaRPr lang="de-DE"/>
          </a:p>
        </p:txBody>
      </p:sp>
      <p:sp>
        <p:nvSpPr>
          <p:cNvPr id="179202" name="Rectangle 19"/>
          <p:cNvSpPr>
            <a:spLocks noChangeArrowheads="1"/>
          </p:cNvSpPr>
          <p:nvPr/>
        </p:nvSpPr>
        <p:spPr bwMode="gray">
          <a:xfrm>
            <a:off x="217488" y="1054100"/>
            <a:ext cx="8366125" cy="484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r>
              <a:rPr lang="en-GB" sz="1400">
                <a:cs typeface="Arial" pitchFamily="34" charset="0"/>
              </a:rPr>
              <a:t>Delta hedging is a useful tool to help understand the BSOM:</a:t>
            </a:r>
          </a:p>
          <a:p>
            <a:pPr marL="665163" lvl="1" indent="-287338">
              <a:spcBef>
                <a:spcPct val="25000"/>
              </a:spcBef>
              <a:spcAft>
                <a:spcPct val="25000"/>
              </a:spcAft>
              <a:buClr>
                <a:schemeClr val="tx1"/>
              </a:buClr>
              <a:buSzPct val="75000"/>
              <a:buFont typeface="Wingdings" pitchFamily="2" charset="2"/>
              <a:buChar char="n"/>
            </a:pPr>
            <a:r>
              <a:rPr lang="en-GB" sz="1200">
                <a:cs typeface="Arial" pitchFamily="34" charset="0"/>
              </a:rPr>
              <a:t>delta hedging: dt vs </a:t>
            </a:r>
            <a:r>
              <a:rPr lang="el-GR" sz="1200">
                <a:cs typeface="Arial" pitchFamily="34" charset="0"/>
              </a:rPr>
              <a:t>Δ</a:t>
            </a:r>
            <a:r>
              <a:rPr lang="en-GB" sz="1200">
                <a:cs typeface="Arial" pitchFamily="34" charset="0"/>
              </a:rPr>
              <a:t>t</a:t>
            </a:r>
            <a:endParaRPr lang="el-GR" sz="1200">
              <a:cs typeface="Arial" pitchFamily="34" charset="0"/>
            </a:endParaRPr>
          </a:p>
          <a:p>
            <a:pPr marL="665163" lvl="1" indent="-287338">
              <a:spcBef>
                <a:spcPct val="25000"/>
              </a:spcBef>
              <a:spcAft>
                <a:spcPct val="25000"/>
              </a:spcAft>
              <a:buClr>
                <a:schemeClr val="tx1"/>
              </a:buClr>
              <a:buSzPct val="75000"/>
              <a:buFont typeface="Wingdings" pitchFamily="2" charset="2"/>
              <a:buChar char="n"/>
            </a:pPr>
            <a:r>
              <a:rPr lang="en-GB" sz="1200">
                <a:cs typeface="Arial" pitchFamily="34" charset="0"/>
              </a:rPr>
              <a:t>transaction costs?</a:t>
            </a:r>
          </a:p>
          <a:p>
            <a:pPr marL="665163" lvl="1" indent="-287338">
              <a:spcBef>
                <a:spcPct val="25000"/>
              </a:spcBef>
              <a:spcAft>
                <a:spcPct val="25000"/>
              </a:spcAft>
              <a:buClr>
                <a:schemeClr val="tx1"/>
              </a:buClr>
              <a:buSzPct val="75000"/>
              <a:buFont typeface="Wingdings" pitchFamily="2" charset="2"/>
              <a:buChar char="n"/>
            </a:pPr>
            <a:r>
              <a:rPr lang="en-GB" sz="1200">
                <a:cs typeface="Arial" pitchFamily="34" charset="0"/>
              </a:rPr>
              <a:t>is GBM the best model (for the underlying)?</a:t>
            </a:r>
          </a:p>
          <a:p>
            <a:pPr marL="665163" lvl="1" indent="-287338">
              <a:spcBef>
                <a:spcPct val="25000"/>
              </a:spcBef>
              <a:spcAft>
                <a:spcPct val="25000"/>
              </a:spcAft>
              <a:buClr>
                <a:schemeClr val="tx1"/>
              </a:buClr>
              <a:buSzPct val="75000"/>
              <a:buFont typeface="Wingdings" pitchFamily="2" charset="2"/>
              <a:buChar char="n"/>
            </a:pPr>
            <a:r>
              <a:rPr lang="en-GB" sz="1200">
                <a:cs typeface="Arial" pitchFamily="34" charset="0"/>
              </a:rPr>
              <a:t>constant r and constant </a:t>
            </a:r>
            <a:r>
              <a:rPr lang="el-GR" sz="1200">
                <a:cs typeface="Arial" pitchFamily="34" charset="0"/>
              </a:rPr>
              <a:t>σ</a:t>
            </a:r>
            <a:r>
              <a:rPr lang="en-GB" sz="1200">
                <a:cs typeface="Arial" pitchFamily="34" charset="0"/>
              </a:rPr>
              <a:t>?</a:t>
            </a:r>
          </a:p>
          <a:p>
            <a:pPr marL="665163" lvl="1" indent="-287338">
              <a:spcBef>
                <a:spcPct val="25000"/>
              </a:spcBef>
              <a:spcAft>
                <a:spcPct val="25000"/>
              </a:spcAft>
              <a:buClr>
                <a:schemeClr val="tx1"/>
              </a:buClr>
              <a:buSzPct val="75000"/>
              <a:buFont typeface="Wingdings" pitchFamily="2" charset="2"/>
              <a:buChar char="n"/>
            </a:pPr>
            <a:r>
              <a:rPr lang="en-GB" sz="1200">
                <a:cs typeface="Arial" pitchFamily="34" charset="0"/>
              </a:rPr>
              <a:t>options written on non-traded assets?</a:t>
            </a:r>
          </a:p>
          <a:p>
            <a:pPr marL="665163" lvl="1" indent="-287338">
              <a:spcBef>
                <a:spcPct val="25000"/>
              </a:spcBef>
              <a:spcAft>
                <a:spcPct val="25000"/>
              </a:spcAft>
              <a:buClr>
                <a:schemeClr val="tx1"/>
              </a:buClr>
              <a:buSzPct val="75000"/>
              <a:buFont typeface="Wingdings" pitchFamily="2" charset="2"/>
              <a:buChar char="n"/>
            </a:pPr>
            <a:endParaRPr lang="en-GB" sz="1200">
              <a:cs typeface="Arial" pitchFamily="34" charset="0"/>
            </a:endParaRP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r>
              <a:rPr lang="en-GB" sz="1400">
                <a:cs typeface="Arial" pitchFamily="34" charset="0"/>
              </a:rPr>
              <a:t>Implied Volatility</a:t>
            </a:r>
            <a:endParaRPr lang="el-GR" sz="1400">
              <a:cs typeface="Arial" pitchFamily="34" charset="0"/>
            </a:endParaRPr>
          </a:p>
          <a:p>
            <a:pPr marL="665163" lvl="1" indent="-287338">
              <a:spcBef>
                <a:spcPct val="25000"/>
              </a:spcBef>
              <a:spcAft>
                <a:spcPct val="25000"/>
              </a:spcAft>
              <a:buClr>
                <a:schemeClr val="tx1"/>
              </a:buClr>
              <a:buSzPct val="75000"/>
              <a:buFont typeface="Wingdings" pitchFamily="2" charset="2"/>
              <a:buChar char="n"/>
            </a:pPr>
            <a:r>
              <a:rPr lang="en-GB" sz="1200">
                <a:cs typeface="Arial" pitchFamily="34" charset="0"/>
              </a:rPr>
              <a:t>“the wrong number in the wrong formula to the get the right price”?</a:t>
            </a:r>
          </a:p>
        </p:txBody>
      </p:sp>
      <p:sp>
        <p:nvSpPr>
          <p:cNvPr id="179203" name="Slide Number Placeholder 3"/>
          <p:cNvSpPr txBox="1">
            <a:spLocks noGrp="1"/>
          </p:cNvSpPr>
          <p:nvPr/>
        </p:nvSpPr>
        <p:spPr bwMode="blackWhite">
          <a:xfrm>
            <a:off x="9107488" y="522288"/>
            <a:ext cx="474662" cy="47625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0" rIns="18000" bIns="0" anchor="b"/>
          <a:lstStyle>
            <a:lvl1pPr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1pPr>
            <a:lvl2pPr marL="742950" indent="-285750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2pPr>
            <a:lvl3pPr marL="1143000" indent="-228600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3pPr>
            <a:lvl4pPr marL="1600200" indent="-228600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4pPr>
            <a:lvl5pPr marL="2057400" indent="-228600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5pPr>
            <a:lvl6pPr marL="2514600" indent="-228600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6pPr>
            <a:lvl7pPr marL="2971800" indent="-228600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7pPr>
            <a:lvl8pPr marL="3429000" indent="-228600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8pPr>
            <a:lvl9pPr marL="3886200" indent="-228600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A0DE81F7-7A78-4650-8C8F-F94A285BC678}" type="slidenum">
              <a:rPr lang="de-DE" sz="1400">
                <a:solidFill>
                  <a:schemeClr val="bg1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de-DE" sz="1400">
              <a:solidFill>
                <a:schemeClr val="bg1"/>
              </a:solidFill>
            </a:endParaRPr>
          </a:p>
        </p:txBody>
      </p:sp>
      <p:sp>
        <p:nvSpPr>
          <p:cNvPr id="179204" name="Rectangle 4"/>
          <p:cNvSpPr>
            <a:spLocks noChangeArrowheads="1"/>
          </p:cNvSpPr>
          <p:nvPr/>
        </p:nvSpPr>
        <p:spPr bwMode="auto">
          <a:xfrm>
            <a:off x="230188" y="5610225"/>
            <a:ext cx="45720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10800" anchor="b"/>
          <a:lstStyle/>
          <a:p>
            <a:pPr defTabSz="673100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sz="800" b="1">
                <a:solidFill>
                  <a:srgbClr val="808080"/>
                </a:solidFill>
              </a:rPr>
              <a:t> </a:t>
            </a:r>
          </a:p>
        </p:txBody>
      </p:sp>
      <p:sp>
        <p:nvSpPr>
          <p:cNvPr id="179205" name="Rectangle 18"/>
          <p:cNvSpPr>
            <a:spLocks noGrp="1" noChangeArrowheads="1"/>
          </p:cNvSpPr>
          <p:nvPr>
            <p:ph type="title" idx="4294967295"/>
          </p:nvPr>
        </p:nvSpPr>
        <p:spPr>
          <a:xfrm>
            <a:off x="284163" y="320675"/>
            <a:ext cx="9024937" cy="574675"/>
          </a:xfrm>
        </p:spPr>
        <p:txBody>
          <a:bodyPr/>
          <a:lstStyle/>
          <a:p>
            <a:r>
              <a:rPr lang="en-GB"/>
              <a:t>The Black-Scholes Option Pricing Model (“BSOM”)</a:t>
            </a:r>
            <a:br>
              <a:rPr lang="en-GB"/>
            </a:br>
            <a:endParaRPr lang="en-GB" sz="1800"/>
          </a:p>
        </p:txBody>
      </p:sp>
      <p:sp>
        <p:nvSpPr>
          <p:cNvPr id="179206" name="Rectangle 6"/>
          <p:cNvSpPr>
            <a:spLocks noChangeArrowheads="1"/>
          </p:cNvSpPr>
          <p:nvPr/>
        </p:nvSpPr>
        <p:spPr bwMode="gray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79207" name="Rectangle 7"/>
          <p:cNvSpPr>
            <a:spLocks noChangeArrowheads="1"/>
          </p:cNvSpPr>
          <p:nvPr/>
        </p:nvSpPr>
        <p:spPr bwMode="gray">
          <a:xfrm>
            <a:off x="0" y="320040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79208" name="Rectangle 8"/>
          <p:cNvSpPr>
            <a:spLocks noChangeArrowheads="1"/>
          </p:cNvSpPr>
          <p:nvPr/>
        </p:nvSpPr>
        <p:spPr bwMode="gray">
          <a:xfrm>
            <a:off x="0" y="33004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79209" name="Rectangle 9"/>
          <p:cNvSpPr>
            <a:spLocks noChangeArrowheads="1"/>
          </p:cNvSpPr>
          <p:nvPr/>
        </p:nvSpPr>
        <p:spPr bwMode="gray">
          <a:xfrm>
            <a:off x="0" y="33004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79210" name="Rectangle 10"/>
          <p:cNvSpPr>
            <a:spLocks noChangeArrowheads="1"/>
          </p:cNvSpPr>
          <p:nvPr/>
        </p:nvSpPr>
        <p:spPr bwMode="gray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79211" name="Rectangle 11"/>
          <p:cNvSpPr>
            <a:spLocks noChangeArrowheads="1"/>
          </p:cNvSpPr>
          <p:nvPr/>
        </p:nvSpPr>
        <p:spPr bwMode="gray">
          <a:xfrm>
            <a:off x="0" y="33004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79212" name="Rectangle 12"/>
          <p:cNvSpPr>
            <a:spLocks noChangeArrowheads="1"/>
          </p:cNvSpPr>
          <p:nvPr/>
        </p:nvSpPr>
        <p:spPr bwMode="gray">
          <a:xfrm>
            <a:off x="0" y="33004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79213" name="Rectangle 13"/>
          <p:cNvSpPr>
            <a:spLocks noChangeArrowheads="1"/>
          </p:cNvSpPr>
          <p:nvPr/>
        </p:nvSpPr>
        <p:spPr bwMode="gray">
          <a:xfrm>
            <a:off x="0" y="3328988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79214" name="Rectangle 14"/>
          <p:cNvSpPr>
            <a:spLocks noChangeArrowheads="1"/>
          </p:cNvSpPr>
          <p:nvPr/>
        </p:nvSpPr>
        <p:spPr bwMode="gray">
          <a:xfrm>
            <a:off x="0" y="33004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79215" name="Rectangle 15"/>
          <p:cNvSpPr>
            <a:spLocks noChangeArrowheads="1"/>
          </p:cNvSpPr>
          <p:nvPr/>
        </p:nvSpPr>
        <p:spPr bwMode="gray">
          <a:xfrm>
            <a:off x="0" y="321945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79216" name="Rectangle 16"/>
          <p:cNvSpPr>
            <a:spLocks noChangeArrowheads="1"/>
          </p:cNvSpPr>
          <p:nvPr/>
        </p:nvSpPr>
        <p:spPr bwMode="gray">
          <a:xfrm>
            <a:off x="0" y="2471738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39A1B0-2F40-4F40-B3B9-35FC3D2FB146}" type="slidenum">
              <a:rPr lang="de-DE"/>
              <a:pPr>
                <a:defRPr/>
              </a:pPr>
              <a:t>8</a:t>
            </a:fld>
            <a:endParaRPr lang="de-DE"/>
          </a:p>
        </p:txBody>
      </p:sp>
      <p:sp>
        <p:nvSpPr>
          <p:cNvPr id="189442" name="Rectangle 19"/>
          <p:cNvSpPr>
            <a:spLocks noChangeArrowheads="1"/>
          </p:cNvSpPr>
          <p:nvPr/>
        </p:nvSpPr>
        <p:spPr bwMode="gray">
          <a:xfrm>
            <a:off x="217488" y="1054100"/>
            <a:ext cx="7548562" cy="484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r>
              <a:rPr lang="en-GB" sz="1400">
                <a:cs typeface="Arial" pitchFamily="34" charset="0"/>
              </a:rPr>
              <a:t>In the previous derivation we used a Hedge Portfolio consisting of:</a:t>
            </a:r>
          </a:p>
          <a:p>
            <a:pPr marL="665163" lvl="1" indent="-287338">
              <a:spcBef>
                <a:spcPct val="25000"/>
              </a:spcBef>
              <a:spcAft>
                <a:spcPct val="25000"/>
              </a:spcAft>
              <a:buClr>
                <a:schemeClr val="tx1"/>
              </a:buClr>
              <a:buSzPct val="75000"/>
              <a:buFont typeface="Wingdings" pitchFamily="2" charset="2"/>
              <a:buChar char="n"/>
            </a:pPr>
            <a:r>
              <a:rPr lang="en-GB" sz="1200">
                <a:cs typeface="Arial" pitchFamily="34" charset="0"/>
              </a:rPr>
              <a:t>A short position of 1 in the (call) option, V; and</a:t>
            </a:r>
          </a:p>
          <a:p>
            <a:pPr marL="665163" lvl="1" indent="-287338">
              <a:spcBef>
                <a:spcPct val="25000"/>
              </a:spcBef>
              <a:spcAft>
                <a:spcPct val="25000"/>
              </a:spcAft>
              <a:buClr>
                <a:schemeClr val="tx1"/>
              </a:buClr>
              <a:buSzPct val="75000"/>
              <a:buFont typeface="Wingdings" pitchFamily="2" charset="2"/>
              <a:buChar char="n"/>
            </a:pPr>
            <a:r>
              <a:rPr lang="en-GB" sz="1200">
                <a:cs typeface="Arial" pitchFamily="34" charset="0"/>
              </a:rPr>
              <a:t>A long position of </a:t>
            </a:r>
            <a:r>
              <a:rPr lang="el-GR" sz="1200">
                <a:cs typeface="Arial" pitchFamily="34" charset="0"/>
              </a:rPr>
              <a:t>Δ</a:t>
            </a:r>
            <a:r>
              <a:rPr lang="en-GB" sz="1200">
                <a:cs typeface="Arial" pitchFamily="34" charset="0"/>
              </a:rPr>
              <a:t> in the underlying, S:</a:t>
            </a: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endParaRPr lang="en-GB" sz="1400">
              <a:cs typeface="Arial" pitchFamily="34" charset="0"/>
            </a:endParaRP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r>
              <a:rPr lang="en-GB" sz="1400">
                <a:cs typeface="Arial" pitchFamily="34" charset="0"/>
              </a:rPr>
              <a:t>We now consider the case where our ‘long position’ is a self-financing Replication Portfolio consisting of:</a:t>
            </a:r>
          </a:p>
          <a:p>
            <a:pPr marL="665163" lvl="1" indent="-287338">
              <a:spcBef>
                <a:spcPct val="25000"/>
              </a:spcBef>
              <a:spcAft>
                <a:spcPct val="25000"/>
              </a:spcAft>
              <a:buClr>
                <a:schemeClr val="tx1"/>
              </a:buClr>
              <a:buSzPct val="75000"/>
              <a:buFont typeface="Wingdings" pitchFamily="2" charset="2"/>
              <a:buChar char="n"/>
            </a:pPr>
            <a:r>
              <a:rPr lang="en-GB" sz="1200">
                <a:cs typeface="Arial" pitchFamily="34" charset="0"/>
              </a:rPr>
              <a:t>A position (long or short) of 1 in the risk free asset, B; and</a:t>
            </a:r>
          </a:p>
          <a:p>
            <a:pPr marL="665163" lvl="1" indent="-287338">
              <a:spcBef>
                <a:spcPct val="25000"/>
              </a:spcBef>
              <a:spcAft>
                <a:spcPct val="25000"/>
              </a:spcAft>
              <a:buClr>
                <a:schemeClr val="tx1"/>
              </a:buClr>
              <a:buSzPct val="75000"/>
              <a:buFont typeface="Wingdings" pitchFamily="2" charset="2"/>
              <a:buChar char="n"/>
            </a:pPr>
            <a:r>
              <a:rPr lang="en-GB" sz="1200">
                <a:cs typeface="Arial" pitchFamily="34" charset="0"/>
              </a:rPr>
              <a:t>A position (long or short) of </a:t>
            </a:r>
            <a:r>
              <a:rPr lang="el-GR" sz="1200">
                <a:cs typeface="Arial" pitchFamily="34" charset="0"/>
              </a:rPr>
              <a:t>η</a:t>
            </a:r>
            <a:r>
              <a:rPr lang="en-GB" sz="1200">
                <a:cs typeface="Arial" pitchFamily="34" charset="0"/>
              </a:rPr>
              <a:t> in the underlying, S:</a:t>
            </a:r>
          </a:p>
          <a:p>
            <a:pPr marL="665163" lvl="1" indent="-287338">
              <a:spcBef>
                <a:spcPct val="25000"/>
              </a:spcBef>
              <a:spcAft>
                <a:spcPct val="25000"/>
              </a:spcAft>
              <a:buClr>
                <a:schemeClr val="tx1"/>
              </a:buClr>
              <a:buSzPct val="75000"/>
              <a:buFont typeface="Wingdings" pitchFamily="2" charset="2"/>
              <a:buChar char="n"/>
            </a:pPr>
            <a:endParaRPr lang="en-GB" sz="1200">
              <a:cs typeface="Arial" pitchFamily="34" charset="0"/>
            </a:endParaRP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endParaRPr lang="en-GB" sz="1400">
              <a:cs typeface="Arial" pitchFamily="34" charset="0"/>
            </a:endParaRP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r>
              <a:rPr lang="en-GB" sz="1400">
                <a:cs typeface="Arial" pitchFamily="34" charset="0"/>
              </a:rPr>
              <a:t>Such a portfolio is self-financing in that either B or S can be bought or sold in sufficient quantity so as to ensure the sale of one finances the purchase of the other.</a:t>
            </a:r>
            <a:endParaRPr lang="el-GR" sz="1400">
              <a:cs typeface="Arial" pitchFamily="34" charset="0"/>
            </a:endParaRP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r>
              <a:rPr lang="en-GB" sz="1400">
                <a:cs typeface="Arial" pitchFamily="34" charset="0"/>
              </a:rPr>
              <a:t>The dynamics of our hedge now become:</a:t>
            </a: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None/>
            </a:pPr>
            <a:endParaRPr lang="en-GB" sz="1400">
              <a:cs typeface="Arial" pitchFamily="34" charset="0"/>
            </a:endParaRPr>
          </a:p>
        </p:txBody>
      </p:sp>
      <p:sp>
        <p:nvSpPr>
          <p:cNvPr id="189443" name="Slide Number Placeholder 3"/>
          <p:cNvSpPr txBox="1">
            <a:spLocks noGrp="1"/>
          </p:cNvSpPr>
          <p:nvPr/>
        </p:nvSpPr>
        <p:spPr bwMode="blackWhite">
          <a:xfrm>
            <a:off x="9107488" y="522288"/>
            <a:ext cx="474662" cy="47625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0" rIns="18000" bIns="0" anchor="b"/>
          <a:lstStyle>
            <a:lvl1pPr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1pPr>
            <a:lvl2pPr marL="742950" indent="-285750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2pPr>
            <a:lvl3pPr marL="1143000" indent="-228600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3pPr>
            <a:lvl4pPr marL="1600200" indent="-228600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4pPr>
            <a:lvl5pPr marL="2057400" indent="-228600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5pPr>
            <a:lvl6pPr marL="2514600" indent="-228600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6pPr>
            <a:lvl7pPr marL="2971800" indent="-228600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7pPr>
            <a:lvl8pPr marL="3429000" indent="-228600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8pPr>
            <a:lvl9pPr marL="3886200" indent="-228600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7C04F2FF-0239-450D-91C1-4AAEFC97960D}" type="slidenum">
              <a:rPr lang="de-DE" sz="1400">
                <a:solidFill>
                  <a:schemeClr val="bg1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de-DE" sz="1400">
              <a:solidFill>
                <a:schemeClr val="bg1"/>
              </a:solidFill>
            </a:endParaRPr>
          </a:p>
        </p:txBody>
      </p:sp>
      <p:sp>
        <p:nvSpPr>
          <p:cNvPr id="189444" name="Rectangle 4"/>
          <p:cNvSpPr>
            <a:spLocks noChangeArrowheads="1"/>
          </p:cNvSpPr>
          <p:nvPr/>
        </p:nvSpPr>
        <p:spPr bwMode="auto">
          <a:xfrm>
            <a:off x="230188" y="5610225"/>
            <a:ext cx="45720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10800" anchor="b"/>
          <a:lstStyle/>
          <a:p>
            <a:pPr defTabSz="673100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sz="800" b="1">
                <a:solidFill>
                  <a:srgbClr val="808080"/>
                </a:solidFill>
              </a:rPr>
              <a:t> </a:t>
            </a:r>
          </a:p>
        </p:txBody>
      </p:sp>
      <p:sp>
        <p:nvSpPr>
          <p:cNvPr id="189445" name="Rectangle 18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/>
              <a:t>Addendum I</a:t>
            </a:r>
            <a:br>
              <a:rPr lang="en-GB"/>
            </a:br>
            <a:r>
              <a:rPr lang="en-GB" sz="1800"/>
              <a:t>Discrete Time Hedging Error</a:t>
            </a:r>
          </a:p>
        </p:txBody>
      </p:sp>
      <p:sp>
        <p:nvSpPr>
          <p:cNvPr id="189446" name="Rectangle 6"/>
          <p:cNvSpPr>
            <a:spLocks noChangeArrowheads="1"/>
          </p:cNvSpPr>
          <p:nvPr/>
        </p:nvSpPr>
        <p:spPr bwMode="gray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89447" name="Rectangle 7"/>
          <p:cNvSpPr>
            <a:spLocks noChangeArrowheads="1"/>
          </p:cNvSpPr>
          <p:nvPr/>
        </p:nvSpPr>
        <p:spPr bwMode="gray">
          <a:xfrm>
            <a:off x="0" y="320040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89448" name="Rectangle 8"/>
          <p:cNvSpPr>
            <a:spLocks noChangeArrowheads="1"/>
          </p:cNvSpPr>
          <p:nvPr/>
        </p:nvSpPr>
        <p:spPr bwMode="gray">
          <a:xfrm>
            <a:off x="0" y="33004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89449" name="Rectangle 9"/>
          <p:cNvSpPr>
            <a:spLocks noChangeArrowheads="1"/>
          </p:cNvSpPr>
          <p:nvPr/>
        </p:nvSpPr>
        <p:spPr bwMode="gray">
          <a:xfrm>
            <a:off x="0" y="33004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89450" name="Rectangle 10"/>
          <p:cNvSpPr>
            <a:spLocks noChangeArrowheads="1"/>
          </p:cNvSpPr>
          <p:nvPr/>
        </p:nvSpPr>
        <p:spPr bwMode="gray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89451" name="Rectangle 11"/>
          <p:cNvSpPr>
            <a:spLocks noChangeArrowheads="1"/>
          </p:cNvSpPr>
          <p:nvPr/>
        </p:nvSpPr>
        <p:spPr bwMode="gray">
          <a:xfrm>
            <a:off x="0" y="33004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89452" name="Rectangle 12"/>
          <p:cNvSpPr>
            <a:spLocks noChangeArrowheads="1"/>
          </p:cNvSpPr>
          <p:nvPr/>
        </p:nvSpPr>
        <p:spPr bwMode="gray">
          <a:xfrm>
            <a:off x="0" y="33004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89453" name="Rectangle 13"/>
          <p:cNvSpPr>
            <a:spLocks noChangeArrowheads="1"/>
          </p:cNvSpPr>
          <p:nvPr/>
        </p:nvSpPr>
        <p:spPr bwMode="gray">
          <a:xfrm>
            <a:off x="0" y="3328988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89454" name="Rectangle 14"/>
          <p:cNvSpPr>
            <a:spLocks noChangeArrowheads="1"/>
          </p:cNvSpPr>
          <p:nvPr/>
        </p:nvSpPr>
        <p:spPr bwMode="gray">
          <a:xfrm>
            <a:off x="0" y="33004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89455" name="Rectangle 15"/>
          <p:cNvSpPr>
            <a:spLocks noChangeArrowheads="1"/>
          </p:cNvSpPr>
          <p:nvPr/>
        </p:nvSpPr>
        <p:spPr bwMode="gray">
          <a:xfrm>
            <a:off x="0" y="321945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89456" name="Rectangle 16"/>
          <p:cNvSpPr>
            <a:spLocks noChangeArrowheads="1"/>
          </p:cNvSpPr>
          <p:nvPr/>
        </p:nvSpPr>
        <p:spPr bwMode="gray">
          <a:xfrm>
            <a:off x="0" y="2471738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189457" name="Object 17"/>
          <p:cNvGraphicFramePr>
            <a:graphicFrameLocks noChangeAspect="1"/>
          </p:cNvGraphicFramePr>
          <p:nvPr/>
        </p:nvGraphicFramePr>
        <p:xfrm>
          <a:off x="3894138" y="5157788"/>
          <a:ext cx="134620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460" name="Equation" r:id="rId4" imgW="1346040" imgH="660240" progId="Equation.3">
                  <p:embed/>
                </p:oleObj>
              </mc:Choice>
              <mc:Fallback>
                <p:oleObj name="Equation" r:id="rId4" imgW="1346040" imgH="66024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94138" y="5157788"/>
                        <a:ext cx="1346200" cy="660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9458" name="Object 18"/>
          <p:cNvGraphicFramePr>
            <a:graphicFrameLocks noChangeAspect="1"/>
          </p:cNvGraphicFramePr>
          <p:nvPr/>
        </p:nvGraphicFramePr>
        <p:xfrm>
          <a:off x="3962400" y="3632200"/>
          <a:ext cx="20701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461" name="Equation" r:id="rId6" imgW="2070000" imgH="203040" progId="Equation.3">
                  <p:embed/>
                </p:oleObj>
              </mc:Choice>
              <mc:Fallback>
                <p:oleObj name="Equation" r:id="rId6" imgW="2070000" imgH="20304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3632200"/>
                        <a:ext cx="2070100" cy="203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9459" name="Object 19"/>
          <p:cNvGraphicFramePr>
            <a:graphicFrameLocks noChangeAspect="1"/>
          </p:cNvGraphicFramePr>
          <p:nvPr/>
        </p:nvGraphicFramePr>
        <p:xfrm>
          <a:off x="3962400" y="1989138"/>
          <a:ext cx="7747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462" name="Equation" r:id="rId8" imgW="774360" imgH="177480" progId="Equation.3">
                  <p:embed/>
                </p:oleObj>
              </mc:Choice>
              <mc:Fallback>
                <p:oleObj name="Equation" r:id="rId8" imgW="774360" imgH="17748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1989138"/>
                        <a:ext cx="774700" cy="17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EE6CCA-8C37-4816-9543-F77DDFEA439E}" type="slidenum">
              <a:rPr lang="de-DE"/>
              <a:pPr>
                <a:defRPr/>
              </a:pPr>
              <a:t>9</a:t>
            </a:fld>
            <a:endParaRPr lang="de-DE"/>
          </a:p>
        </p:txBody>
      </p:sp>
      <p:sp>
        <p:nvSpPr>
          <p:cNvPr id="183298" name="Rectangle 19"/>
          <p:cNvSpPr>
            <a:spLocks noChangeArrowheads="1"/>
          </p:cNvSpPr>
          <p:nvPr/>
        </p:nvSpPr>
        <p:spPr bwMode="gray">
          <a:xfrm>
            <a:off x="217488" y="1054100"/>
            <a:ext cx="7548562" cy="484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r>
              <a:rPr lang="en-GB" sz="1400">
                <a:cs typeface="Arial" pitchFamily="34" charset="0"/>
              </a:rPr>
              <a:t>In the previous derivation we used a Hedge Portfolio consisting of:</a:t>
            </a:r>
          </a:p>
          <a:p>
            <a:pPr marL="665163" lvl="1" indent="-287338">
              <a:spcBef>
                <a:spcPct val="25000"/>
              </a:spcBef>
              <a:spcAft>
                <a:spcPct val="25000"/>
              </a:spcAft>
              <a:buClr>
                <a:schemeClr val="tx1"/>
              </a:buClr>
              <a:buSzPct val="75000"/>
              <a:buFont typeface="Wingdings" pitchFamily="2" charset="2"/>
              <a:buChar char="n"/>
            </a:pPr>
            <a:r>
              <a:rPr lang="en-GB" sz="1200">
                <a:cs typeface="Arial" pitchFamily="34" charset="0"/>
              </a:rPr>
              <a:t>A short position of 1 in the (call) option, V; and</a:t>
            </a:r>
          </a:p>
          <a:p>
            <a:pPr marL="665163" lvl="1" indent="-287338">
              <a:spcBef>
                <a:spcPct val="25000"/>
              </a:spcBef>
              <a:spcAft>
                <a:spcPct val="25000"/>
              </a:spcAft>
              <a:buClr>
                <a:schemeClr val="tx1"/>
              </a:buClr>
              <a:buSzPct val="75000"/>
              <a:buFont typeface="Wingdings" pitchFamily="2" charset="2"/>
              <a:buChar char="n"/>
            </a:pPr>
            <a:r>
              <a:rPr lang="en-GB" sz="1200">
                <a:cs typeface="Arial" pitchFamily="34" charset="0"/>
              </a:rPr>
              <a:t>A long position of </a:t>
            </a:r>
            <a:r>
              <a:rPr lang="el-GR" sz="1200">
                <a:cs typeface="Arial" pitchFamily="34" charset="0"/>
              </a:rPr>
              <a:t>Δ</a:t>
            </a:r>
            <a:r>
              <a:rPr lang="en-GB" sz="1200">
                <a:cs typeface="Arial" pitchFamily="34" charset="0"/>
              </a:rPr>
              <a:t> in the underlying, S:</a:t>
            </a: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endParaRPr lang="en-GB" sz="1400">
              <a:cs typeface="Arial" pitchFamily="34" charset="0"/>
            </a:endParaRP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r>
              <a:rPr lang="en-GB" sz="1400">
                <a:cs typeface="Arial" pitchFamily="34" charset="0"/>
              </a:rPr>
              <a:t>We now consider the case where our ‘long position’ is a self-financing Replication Portfolio consisting of:</a:t>
            </a:r>
          </a:p>
          <a:p>
            <a:pPr marL="665163" lvl="1" indent="-287338">
              <a:spcBef>
                <a:spcPct val="25000"/>
              </a:spcBef>
              <a:spcAft>
                <a:spcPct val="25000"/>
              </a:spcAft>
              <a:buClr>
                <a:schemeClr val="tx1"/>
              </a:buClr>
              <a:buSzPct val="75000"/>
              <a:buFont typeface="Wingdings" pitchFamily="2" charset="2"/>
              <a:buChar char="n"/>
            </a:pPr>
            <a:r>
              <a:rPr lang="en-GB" sz="1200">
                <a:cs typeface="Arial" pitchFamily="34" charset="0"/>
              </a:rPr>
              <a:t>A position (long or short) of 1 in the risk free asset, B; and</a:t>
            </a:r>
          </a:p>
          <a:p>
            <a:pPr marL="665163" lvl="1" indent="-287338">
              <a:spcBef>
                <a:spcPct val="25000"/>
              </a:spcBef>
              <a:spcAft>
                <a:spcPct val="25000"/>
              </a:spcAft>
              <a:buClr>
                <a:schemeClr val="tx1"/>
              </a:buClr>
              <a:buSzPct val="75000"/>
              <a:buFont typeface="Wingdings" pitchFamily="2" charset="2"/>
              <a:buChar char="n"/>
            </a:pPr>
            <a:r>
              <a:rPr lang="en-GB" sz="1200">
                <a:cs typeface="Arial" pitchFamily="34" charset="0"/>
              </a:rPr>
              <a:t>A position (long or short) of </a:t>
            </a:r>
            <a:r>
              <a:rPr lang="el-GR" sz="1200">
                <a:cs typeface="Arial" pitchFamily="34" charset="0"/>
              </a:rPr>
              <a:t>η</a:t>
            </a:r>
            <a:r>
              <a:rPr lang="en-GB" sz="1200">
                <a:cs typeface="Arial" pitchFamily="34" charset="0"/>
              </a:rPr>
              <a:t> in the underlying, S:</a:t>
            </a:r>
          </a:p>
          <a:p>
            <a:pPr marL="665163" lvl="1" indent="-287338">
              <a:spcBef>
                <a:spcPct val="25000"/>
              </a:spcBef>
              <a:spcAft>
                <a:spcPct val="25000"/>
              </a:spcAft>
              <a:buClr>
                <a:schemeClr val="tx1"/>
              </a:buClr>
              <a:buSzPct val="75000"/>
              <a:buFont typeface="Wingdings" pitchFamily="2" charset="2"/>
              <a:buChar char="n"/>
            </a:pPr>
            <a:endParaRPr lang="en-GB" sz="1200">
              <a:cs typeface="Arial" pitchFamily="34" charset="0"/>
            </a:endParaRP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endParaRPr lang="en-GB" sz="1400">
              <a:cs typeface="Arial" pitchFamily="34" charset="0"/>
            </a:endParaRP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r>
              <a:rPr lang="en-GB" sz="1400">
                <a:cs typeface="Arial" pitchFamily="34" charset="0"/>
              </a:rPr>
              <a:t>Such a portfolio is self-financing in that either B or S can be bought or sold in sufficient quantity so as to ensure the sale of one finances the purchase of the other.</a:t>
            </a:r>
            <a:endParaRPr lang="el-GR" sz="1400">
              <a:cs typeface="Arial" pitchFamily="34" charset="0"/>
            </a:endParaRP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r>
              <a:rPr lang="en-GB" sz="1400">
                <a:cs typeface="Arial" pitchFamily="34" charset="0"/>
              </a:rPr>
              <a:t>The dynamics of our hedge now become:</a:t>
            </a: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None/>
            </a:pPr>
            <a:endParaRPr lang="en-GB" sz="1400">
              <a:cs typeface="Arial" pitchFamily="34" charset="0"/>
            </a:endParaRPr>
          </a:p>
        </p:txBody>
      </p:sp>
      <p:sp>
        <p:nvSpPr>
          <p:cNvPr id="183299" name="Slide Number Placeholder 3"/>
          <p:cNvSpPr txBox="1">
            <a:spLocks noGrp="1"/>
          </p:cNvSpPr>
          <p:nvPr/>
        </p:nvSpPr>
        <p:spPr bwMode="blackWhite">
          <a:xfrm>
            <a:off x="9107488" y="522288"/>
            <a:ext cx="474662" cy="47625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0" rIns="18000" bIns="0" anchor="b"/>
          <a:lstStyle>
            <a:lvl1pPr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1pPr>
            <a:lvl2pPr marL="742950" indent="-285750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2pPr>
            <a:lvl3pPr marL="1143000" indent="-228600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3pPr>
            <a:lvl4pPr marL="1600200" indent="-228600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4pPr>
            <a:lvl5pPr marL="2057400" indent="-228600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5pPr>
            <a:lvl6pPr marL="2514600" indent="-228600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6pPr>
            <a:lvl7pPr marL="2971800" indent="-228600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7pPr>
            <a:lvl8pPr marL="3429000" indent="-228600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8pPr>
            <a:lvl9pPr marL="3886200" indent="-228600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539F6DCA-C558-4804-B5CF-B44A80DAE4AD}" type="slidenum">
              <a:rPr lang="de-DE" sz="1400">
                <a:solidFill>
                  <a:schemeClr val="bg1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de-DE" sz="1400">
              <a:solidFill>
                <a:schemeClr val="bg1"/>
              </a:solidFill>
            </a:endParaRPr>
          </a:p>
        </p:txBody>
      </p:sp>
      <p:sp>
        <p:nvSpPr>
          <p:cNvPr id="183300" name="Rectangle 4"/>
          <p:cNvSpPr>
            <a:spLocks noChangeArrowheads="1"/>
          </p:cNvSpPr>
          <p:nvPr/>
        </p:nvSpPr>
        <p:spPr bwMode="auto">
          <a:xfrm>
            <a:off x="230188" y="5610225"/>
            <a:ext cx="45720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10800" anchor="b"/>
          <a:lstStyle/>
          <a:p>
            <a:pPr defTabSz="673100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sz="800" b="1">
                <a:solidFill>
                  <a:srgbClr val="808080"/>
                </a:solidFill>
              </a:rPr>
              <a:t> </a:t>
            </a:r>
          </a:p>
        </p:txBody>
      </p:sp>
      <p:sp>
        <p:nvSpPr>
          <p:cNvPr id="183301" name="Rectangle 18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/>
              <a:t>Addendum II</a:t>
            </a:r>
            <a:br>
              <a:rPr lang="en-GB"/>
            </a:br>
            <a:r>
              <a:rPr lang="en-GB" sz="1800"/>
              <a:t>Deriving our Black-Scholes results using a Replication Portfolio</a:t>
            </a:r>
          </a:p>
        </p:txBody>
      </p:sp>
      <p:sp>
        <p:nvSpPr>
          <p:cNvPr id="183302" name="Rectangle 6"/>
          <p:cNvSpPr>
            <a:spLocks noChangeArrowheads="1"/>
          </p:cNvSpPr>
          <p:nvPr/>
        </p:nvSpPr>
        <p:spPr bwMode="gray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83303" name="Rectangle 7"/>
          <p:cNvSpPr>
            <a:spLocks noChangeArrowheads="1"/>
          </p:cNvSpPr>
          <p:nvPr/>
        </p:nvSpPr>
        <p:spPr bwMode="gray">
          <a:xfrm>
            <a:off x="0" y="320040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83304" name="Rectangle 8"/>
          <p:cNvSpPr>
            <a:spLocks noChangeArrowheads="1"/>
          </p:cNvSpPr>
          <p:nvPr/>
        </p:nvSpPr>
        <p:spPr bwMode="gray">
          <a:xfrm>
            <a:off x="0" y="33004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83305" name="Rectangle 9"/>
          <p:cNvSpPr>
            <a:spLocks noChangeArrowheads="1"/>
          </p:cNvSpPr>
          <p:nvPr/>
        </p:nvSpPr>
        <p:spPr bwMode="gray">
          <a:xfrm>
            <a:off x="0" y="33004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83306" name="Rectangle 10"/>
          <p:cNvSpPr>
            <a:spLocks noChangeArrowheads="1"/>
          </p:cNvSpPr>
          <p:nvPr/>
        </p:nvSpPr>
        <p:spPr bwMode="gray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83307" name="Rectangle 11"/>
          <p:cNvSpPr>
            <a:spLocks noChangeArrowheads="1"/>
          </p:cNvSpPr>
          <p:nvPr/>
        </p:nvSpPr>
        <p:spPr bwMode="gray">
          <a:xfrm>
            <a:off x="0" y="33004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83308" name="Rectangle 12"/>
          <p:cNvSpPr>
            <a:spLocks noChangeArrowheads="1"/>
          </p:cNvSpPr>
          <p:nvPr/>
        </p:nvSpPr>
        <p:spPr bwMode="gray">
          <a:xfrm>
            <a:off x="0" y="33004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83309" name="Rectangle 13"/>
          <p:cNvSpPr>
            <a:spLocks noChangeArrowheads="1"/>
          </p:cNvSpPr>
          <p:nvPr/>
        </p:nvSpPr>
        <p:spPr bwMode="gray">
          <a:xfrm>
            <a:off x="0" y="3328988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83310" name="Rectangle 14"/>
          <p:cNvSpPr>
            <a:spLocks noChangeArrowheads="1"/>
          </p:cNvSpPr>
          <p:nvPr/>
        </p:nvSpPr>
        <p:spPr bwMode="gray">
          <a:xfrm>
            <a:off x="0" y="33004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83311" name="Rectangle 15"/>
          <p:cNvSpPr>
            <a:spLocks noChangeArrowheads="1"/>
          </p:cNvSpPr>
          <p:nvPr/>
        </p:nvSpPr>
        <p:spPr bwMode="gray">
          <a:xfrm>
            <a:off x="0" y="321945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83313" name="Rectangle 17"/>
          <p:cNvSpPr>
            <a:spLocks noChangeArrowheads="1"/>
          </p:cNvSpPr>
          <p:nvPr/>
        </p:nvSpPr>
        <p:spPr bwMode="gray">
          <a:xfrm>
            <a:off x="0" y="2471738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183318" name="Object 22"/>
          <p:cNvGraphicFramePr>
            <a:graphicFrameLocks noChangeAspect="1"/>
          </p:cNvGraphicFramePr>
          <p:nvPr/>
        </p:nvGraphicFramePr>
        <p:xfrm>
          <a:off x="3894138" y="5157788"/>
          <a:ext cx="134620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321" name="Equation" r:id="rId4" imgW="1346040" imgH="660240" progId="Equation.3">
                  <p:embed/>
                </p:oleObj>
              </mc:Choice>
              <mc:Fallback>
                <p:oleObj name="Equation" r:id="rId4" imgW="1346040" imgH="660240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94138" y="5157788"/>
                        <a:ext cx="1346200" cy="660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3319" name="Object 23"/>
          <p:cNvGraphicFramePr>
            <a:graphicFrameLocks noChangeAspect="1"/>
          </p:cNvGraphicFramePr>
          <p:nvPr/>
        </p:nvGraphicFramePr>
        <p:xfrm>
          <a:off x="3962400" y="3632200"/>
          <a:ext cx="20701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322" name="Equation" r:id="rId6" imgW="2070000" imgH="203040" progId="Equation.3">
                  <p:embed/>
                </p:oleObj>
              </mc:Choice>
              <mc:Fallback>
                <p:oleObj name="Equation" r:id="rId6" imgW="2070000" imgH="203040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3632200"/>
                        <a:ext cx="2070100" cy="203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3320" name="Object 24"/>
          <p:cNvGraphicFramePr>
            <a:graphicFrameLocks noChangeAspect="1"/>
          </p:cNvGraphicFramePr>
          <p:nvPr/>
        </p:nvGraphicFramePr>
        <p:xfrm>
          <a:off x="3962400" y="1989138"/>
          <a:ext cx="7747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323" name="Equation" r:id="rId8" imgW="774360" imgH="177480" progId="Equation.3">
                  <p:embed/>
                </p:oleObj>
              </mc:Choice>
              <mc:Fallback>
                <p:oleObj name="Equation" r:id="rId8" imgW="774360" imgH="177480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1989138"/>
                        <a:ext cx="774700" cy="17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C3E535-0891-49FA-8A98-DCB58945FD42}" type="slidenum">
              <a:rPr lang="de-DE"/>
              <a:pPr>
                <a:defRPr/>
              </a:pPr>
              <a:t>10</a:t>
            </a:fld>
            <a:endParaRPr lang="de-DE"/>
          </a:p>
        </p:txBody>
      </p:sp>
      <p:sp>
        <p:nvSpPr>
          <p:cNvPr id="185346" name="Rectangle 19"/>
          <p:cNvSpPr>
            <a:spLocks noChangeArrowheads="1"/>
          </p:cNvSpPr>
          <p:nvPr/>
        </p:nvSpPr>
        <p:spPr bwMode="gray">
          <a:xfrm>
            <a:off x="217488" y="1054100"/>
            <a:ext cx="8407400" cy="484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r>
              <a:rPr lang="en-GB" sz="1400">
                <a:cs typeface="Arial" pitchFamily="34" charset="0"/>
              </a:rPr>
              <a:t>But we know that B grows at the risk free rate:</a:t>
            </a: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endParaRPr lang="en-GB" sz="1400">
              <a:cs typeface="Arial" pitchFamily="34" charset="0"/>
            </a:endParaRP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r>
              <a:rPr lang="en-GB" sz="1400">
                <a:cs typeface="Arial" pitchFamily="34" charset="0"/>
              </a:rPr>
              <a:t>And we also know from our Taylor Series expansion of dV on slide 3:</a:t>
            </a:r>
          </a:p>
          <a:p>
            <a:pPr marL="665163" lvl="1" indent="-287338">
              <a:spcBef>
                <a:spcPct val="25000"/>
              </a:spcBef>
              <a:spcAft>
                <a:spcPct val="25000"/>
              </a:spcAft>
              <a:buClr>
                <a:schemeClr val="tx1"/>
              </a:buClr>
              <a:buSzPct val="75000"/>
              <a:buFont typeface="Wingdings" pitchFamily="2" charset="2"/>
              <a:buChar char="n"/>
            </a:pPr>
            <a:endParaRPr lang="en-GB" sz="1200">
              <a:cs typeface="Arial" pitchFamily="34" charset="0"/>
            </a:endParaRP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endParaRPr lang="en-GB" sz="1400">
              <a:cs typeface="Arial" pitchFamily="34" charset="0"/>
            </a:endParaRP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r>
              <a:rPr lang="en-GB" sz="1400">
                <a:cs typeface="Arial" pitchFamily="34" charset="0"/>
              </a:rPr>
              <a:t>Hence, our hedge dynamics become:</a:t>
            </a: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endParaRPr lang="en-GB" sz="1400">
              <a:cs typeface="Arial" pitchFamily="34" charset="0"/>
            </a:endParaRP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endParaRPr lang="en-GB" sz="1400">
              <a:cs typeface="Arial" pitchFamily="34" charset="0"/>
            </a:endParaRP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endParaRPr lang="en-GB" sz="1400">
              <a:cs typeface="Arial" pitchFamily="34" charset="0"/>
            </a:endParaRP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endParaRPr lang="en-GB" sz="1400">
              <a:cs typeface="Arial" pitchFamily="34" charset="0"/>
            </a:endParaRP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endParaRPr lang="en-GB" sz="1400">
              <a:cs typeface="Arial" pitchFamily="34" charset="0"/>
            </a:endParaRP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r>
              <a:rPr lang="en-GB" sz="1400">
                <a:cs typeface="Arial" pitchFamily="34" charset="0"/>
              </a:rPr>
              <a:t>If we assume (as before) that we let              then we eliminate the risky part of the portfolio (dS).</a:t>
            </a: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r>
              <a:rPr lang="en-GB" sz="1400">
                <a:cs typeface="Arial" pitchFamily="34" charset="0"/>
              </a:rPr>
              <a:t>As such, in the absence of arbitrage, the hedge must grow at the risk free rate:</a:t>
            </a: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None/>
            </a:pPr>
            <a:endParaRPr lang="en-GB" sz="1400">
              <a:cs typeface="Arial" pitchFamily="34" charset="0"/>
            </a:endParaRPr>
          </a:p>
        </p:txBody>
      </p:sp>
      <p:sp>
        <p:nvSpPr>
          <p:cNvPr id="185347" name="Slide Number Placeholder 3"/>
          <p:cNvSpPr txBox="1">
            <a:spLocks noGrp="1"/>
          </p:cNvSpPr>
          <p:nvPr/>
        </p:nvSpPr>
        <p:spPr bwMode="blackWhite">
          <a:xfrm>
            <a:off x="9107488" y="522288"/>
            <a:ext cx="474662" cy="47625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0" rIns="18000" bIns="0" anchor="b"/>
          <a:lstStyle>
            <a:lvl1pPr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1pPr>
            <a:lvl2pPr marL="742950" indent="-285750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2pPr>
            <a:lvl3pPr marL="1143000" indent="-228600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3pPr>
            <a:lvl4pPr marL="1600200" indent="-228600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4pPr>
            <a:lvl5pPr marL="2057400" indent="-228600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5pPr>
            <a:lvl6pPr marL="2514600" indent="-228600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6pPr>
            <a:lvl7pPr marL="2971800" indent="-228600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7pPr>
            <a:lvl8pPr marL="3429000" indent="-228600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8pPr>
            <a:lvl9pPr marL="3886200" indent="-228600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CDEA1800-807C-4499-84CE-37530ED8BE87}" type="slidenum">
              <a:rPr lang="de-DE" sz="1400">
                <a:solidFill>
                  <a:schemeClr val="bg1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de-DE" sz="1400">
              <a:solidFill>
                <a:schemeClr val="bg1"/>
              </a:solidFill>
            </a:endParaRPr>
          </a:p>
        </p:txBody>
      </p:sp>
      <p:sp>
        <p:nvSpPr>
          <p:cNvPr id="185348" name="Rectangle 4"/>
          <p:cNvSpPr>
            <a:spLocks noChangeArrowheads="1"/>
          </p:cNvSpPr>
          <p:nvPr/>
        </p:nvSpPr>
        <p:spPr bwMode="auto">
          <a:xfrm>
            <a:off x="230188" y="5610225"/>
            <a:ext cx="45720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10800" anchor="b"/>
          <a:lstStyle/>
          <a:p>
            <a:pPr defTabSz="673100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sz="800" b="1">
                <a:solidFill>
                  <a:srgbClr val="808080"/>
                </a:solidFill>
              </a:rPr>
              <a:t> </a:t>
            </a:r>
          </a:p>
        </p:txBody>
      </p:sp>
      <p:sp>
        <p:nvSpPr>
          <p:cNvPr id="185349" name="Rectangle 18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/>
              <a:t>Addendum II</a:t>
            </a:r>
            <a:br>
              <a:rPr lang="en-GB"/>
            </a:br>
            <a:r>
              <a:rPr lang="en-GB" sz="1800"/>
              <a:t>Deriving our Black-Scholes results using a Replication Portfolio – cont.</a:t>
            </a:r>
          </a:p>
        </p:txBody>
      </p:sp>
      <p:sp>
        <p:nvSpPr>
          <p:cNvPr id="185350" name="Rectangle 6"/>
          <p:cNvSpPr>
            <a:spLocks noChangeArrowheads="1"/>
          </p:cNvSpPr>
          <p:nvPr/>
        </p:nvSpPr>
        <p:spPr bwMode="gray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85351" name="Rectangle 7"/>
          <p:cNvSpPr>
            <a:spLocks noChangeArrowheads="1"/>
          </p:cNvSpPr>
          <p:nvPr/>
        </p:nvSpPr>
        <p:spPr bwMode="gray">
          <a:xfrm>
            <a:off x="0" y="320040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85352" name="Rectangle 8"/>
          <p:cNvSpPr>
            <a:spLocks noChangeArrowheads="1"/>
          </p:cNvSpPr>
          <p:nvPr/>
        </p:nvSpPr>
        <p:spPr bwMode="gray">
          <a:xfrm>
            <a:off x="0" y="33004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85353" name="Rectangle 9"/>
          <p:cNvSpPr>
            <a:spLocks noChangeArrowheads="1"/>
          </p:cNvSpPr>
          <p:nvPr/>
        </p:nvSpPr>
        <p:spPr bwMode="gray">
          <a:xfrm>
            <a:off x="0" y="33004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85354" name="Rectangle 10"/>
          <p:cNvSpPr>
            <a:spLocks noChangeArrowheads="1"/>
          </p:cNvSpPr>
          <p:nvPr/>
        </p:nvSpPr>
        <p:spPr bwMode="gray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85355" name="Rectangle 11"/>
          <p:cNvSpPr>
            <a:spLocks noChangeArrowheads="1"/>
          </p:cNvSpPr>
          <p:nvPr/>
        </p:nvSpPr>
        <p:spPr bwMode="gray">
          <a:xfrm>
            <a:off x="0" y="33004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85356" name="Rectangle 12"/>
          <p:cNvSpPr>
            <a:spLocks noChangeArrowheads="1"/>
          </p:cNvSpPr>
          <p:nvPr/>
        </p:nvSpPr>
        <p:spPr bwMode="gray">
          <a:xfrm>
            <a:off x="0" y="33004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85357" name="Rectangle 13"/>
          <p:cNvSpPr>
            <a:spLocks noChangeArrowheads="1"/>
          </p:cNvSpPr>
          <p:nvPr/>
        </p:nvSpPr>
        <p:spPr bwMode="gray">
          <a:xfrm>
            <a:off x="0" y="3328988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85358" name="Rectangle 14"/>
          <p:cNvSpPr>
            <a:spLocks noChangeArrowheads="1"/>
          </p:cNvSpPr>
          <p:nvPr/>
        </p:nvSpPr>
        <p:spPr bwMode="gray">
          <a:xfrm>
            <a:off x="0" y="33004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85359" name="Rectangle 15"/>
          <p:cNvSpPr>
            <a:spLocks noChangeArrowheads="1"/>
          </p:cNvSpPr>
          <p:nvPr/>
        </p:nvSpPr>
        <p:spPr bwMode="gray">
          <a:xfrm>
            <a:off x="0" y="321945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85360" name="Rectangle 16"/>
          <p:cNvSpPr>
            <a:spLocks noChangeArrowheads="1"/>
          </p:cNvSpPr>
          <p:nvPr/>
        </p:nvSpPr>
        <p:spPr bwMode="gray">
          <a:xfrm>
            <a:off x="0" y="2471738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185363" name="Object 19"/>
          <p:cNvGraphicFramePr>
            <a:graphicFrameLocks noChangeAspect="1"/>
          </p:cNvGraphicFramePr>
          <p:nvPr/>
        </p:nvGraphicFramePr>
        <p:xfrm>
          <a:off x="3008313" y="3248025"/>
          <a:ext cx="3390900" cy="154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69" name="Equation" r:id="rId4" imgW="3390840" imgH="1549080" progId="Equation.3">
                  <p:embed/>
                </p:oleObj>
              </mc:Choice>
              <mc:Fallback>
                <p:oleObj name="Equation" r:id="rId4" imgW="3390840" imgH="154908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8313" y="3248025"/>
                        <a:ext cx="3390900" cy="1549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5365" name="Object 21"/>
          <p:cNvGraphicFramePr>
            <a:graphicFrameLocks noChangeAspect="1"/>
          </p:cNvGraphicFramePr>
          <p:nvPr/>
        </p:nvGraphicFramePr>
        <p:xfrm>
          <a:off x="3014663" y="2289175"/>
          <a:ext cx="22733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70" name="Equation" r:id="rId6" imgW="2273040" imgH="419040" progId="Equation.3">
                  <p:embed/>
                </p:oleObj>
              </mc:Choice>
              <mc:Fallback>
                <p:oleObj name="Equation" r:id="rId6" imgW="2273040" imgH="41904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4663" y="2289175"/>
                        <a:ext cx="2273300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5366" name="Object 22"/>
          <p:cNvGraphicFramePr>
            <a:graphicFrameLocks noChangeAspect="1"/>
          </p:cNvGraphicFramePr>
          <p:nvPr/>
        </p:nvGraphicFramePr>
        <p:xfrm>
          <a:off x="3800475" y="1462088"/>
          <a:ext cx="7112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71" name="Equation" r:id="rId8" imgW="711000" imgH="177480" progId="Equation.3">
                  <p:embed/>
                </p:oleObj>
              </mc:Choice>
              <mc:Fallback>
                <p:oleObj name="Equation" r:id="rId8" imgW="711000" imgH="177480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00475" y="1462088"/>
                        <a:ext cx="711200" cy="17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5367" name="Object 23"/>
          <p:cNvGraphicFramePr>
            <a:graphicFrameLocks noChangeAspect="1"/>
          </p:cNvGraphicFramePr>
          <p:nvPr/>
        </p:nvGraphicFramePr>
        <p:xfrm>
          <a:off x="3478213" y="4906963"/>
          <a:ext cx="4953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72" name="Equation" r:id="rId10" imgW="495000" imgH="393480" progId="Equation.3">
                  <p:embed/>
                </p:oleObj>
              </mc:Choice>
              <mc:Fallback>
                <p:oleObj name="Equation" r:id="rId10" imgW="495000" imgH="393480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8213" y="4906963"/>
                        <a:ext cx="495300" cy="393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5368" name="Object 24"/>
          <p:cNvGraphicFramePr>
            <a:graphicFrameLocks noChangeAspect="1"/>
          </p:cNvGraphicFramePr>
          <p:nvPr/>
        </p:nvGraphicFramePr>
        <p:xfrm>
          <a:off x="3835400" y="5805488"/>
          <a:ext cx="7874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73" name="Equation" r:id="rId12" imgW="787320" imgH="177480" progId="Equation.3">
                  <p:embed/>
                </p:oleObj>
              </mc:Choice>
              <mc:Fallback>
                <p:oleObj name="Equation" r:id="rId12" imgW="787320" imgH="177480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35400" y="5805488"/>
                        <a:ext cx="787400" cy="17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6A555E-5305-4792-8576-08B80EEBF3EC}" type="slidenum">
              <a:rPr lang="de-DE"/>
              <a:pPr>
                <a:defRPr/>
              </a:pPr>
              <a:t>11</a:t>
            </a:fld>
            <a:endParaRPr lang="de-DE"/>
          </a:p>
        </p:txBody>
      </p:sp>
      <p:sp>
        <p:nvSpPr>
          <p:cNvPr id="187394" name="Rectangle 19"/>
          <p:cNvSpPr>
            <a:spLocks noChangeArrowheads="1"/>
          </p:cNvSpPr>
          <p:nvPr/>
        </p:nvSpPr>
        <p:spPr bwMode="gray">
          <a:xfrm>
            <a:off x="217488" y="1054100"/>
            <a:ext cx="8407400" cy="484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r>
              <a:rPr lang="en-GB" sz="1400">
                <a:cs typeface="Arial" pitchFamily="34" charset="0"/>
              </a:rPr>
              <a:t>So our hedge dynamics are:</a:t>
            </a: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endParaRPr lang="en-GB" sz="1400">
              <a:cs typeface="Arial" pitchFamily="34" charset="0"/>
            </a:endParaRP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endParaRPr lang="en-GB" sz="1400">
              <a:cs typeface="Arial" pitchFamily="34" charset="0"/>
            </a:endParaRP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endParaRPr lang="en-GB" sz="1400">
              <a:cs typeface="Arial" pitchFamily="34" charset="0"/>
            </a:endParaRP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r>
              <a:rPr lang="en-GB" sz="1400">
                <a:cs typeface="Arial" pitchFamily="34" charset="0"/>
              </a:rPr>
              <a:t>But                        and             so: </a:t>
            </a: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endParaRPr lang="en-GB" sz="1400">
              <a:cs typeface="Arial" pitchFamily="34" charset="0"/>
            </a:endParaRP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endParaRPr lang="en-GB" sz="1400">
              <a:cs typeface="Arial" pitchFamily="34" charset="0"/>
            </a:endParaRP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endParaRPr lang="en-GB" sz="1400">
              <a:cs typeface="Arial" pitchFamily="34" charset="0"/>
            </a:endParaRP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endParaRPr lang="en-GB" sz="1400">
              <a:cs typeface="Arial" pitchFamily="34" charset="0"/>
            </a:endParaRP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endParaRPr lang="en-GB" sz="1400">
              <a:cs typeface="Arial" pitchFamily="34" charset="0"/>
            </a:endParaRP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endParaRPr lang="en-GB" sz="1400">
              <a:cs typeface="Arial" pitchFamily="34" charset="0"/>
            </a:endParaRPr>
          </a:p>
          <a:p>
            <a:pPr marL="287338" indent="-287338">
              <a:spcBef>
                <a:spcPct val="35000"/>
              </a:spcBef>
              <a:spcAft>
                <a:spcPct val="3500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</a:pPr>
            <a:r>
              <a:rPr lang="en-GB" sz="1400">
                <a:cs typeface="Arial" pitchFamily="34" charset="0"/>
              </a:rPr>
              <a:t>Which is the Black-Scholes PDE.</a:t>
            </a:r>
          </a:p>
        </p:txBody>
      </p:sp>
      <p:sp>
        <p:nvSpPr>
          <p:cNvPr id="187395" name="Slide Number Placeholder 3"/>
          <p:cNvSpPr txBox="1">
            <a:spLocks noGrp="1"/>
          </p:cNvSpPr>
          <p:nvPr/>
        </p:nvSpPr>
        <p:spPr bwMode="blackWhite">
          <a:xfrm>
            <a:off x="9107488" y="522288"/>
            <a:ext cx="474662" cy="47625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0" rIns="18000" bIns="0" anchor="b"/>
          <a:lstStyle>
            <a:lvl1pPr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1pPr>
            <a:lvl2pPr marL="742950" indent="-285750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2pPr>
            <a:lvl3pPr marL="1143000" indent="-228600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3pPr>
            <a:lvl4pPr marL="1600200" indent="-228600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4pPr>
            <a:lvl5pPr marL="2057400" indent="-228600">
              <a:lnSpc>
                <a:spcPts val="1600"/>
              </a:lnSpc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5pPr>
            <a:lvl6pPr marL="2514600" indent="-228600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6pPr>
            <a:lvl7pPr marL="2971800" indent="-228600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7pPr>
            <a:lvl8pPr marL="3429000" indent="-228600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8pPr>
            <a:lvl9pPr marL="3886200" indent="-228600" eaLnBrk="0" fontAlgn="base" hangingPunct="0">
              <a:lnSpc>
                <a:spcPts val="1600"/>
              </a:lnSpc>
              <a:spcBef>
                <a:spcPct val="20000"/>
              </a:spcBef>
              <a:spcAft>
                <a:spcPct val="0"/>
              </a:spcAft>
              <a:buClr>
                <a:srgbClr val="D2B234"/>
              </a:buClr>
              <a:buSzPct val="125000"/>
              <a:buFont typeface="Arial" pitchFamily="34" charset="0"/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210F8E61-2908-4A12-BD9E-3C2C30C891E4}" type="slidenum">
              <a:rPr lang="de-DE" sz="1400">
                <a:solidFill>
                  <a:schemeClr val="bg1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de-DE" sz="1400">
              <a:solidFill>
                <a:schemeClr val="bg1"/>
              </a:solidFill>
            </a:endParaRPr>
          </a:p>
        </p:txBody>
      </p:sp>
      <p:sp>
        <p:nvSpPr>
          <p:cNvPr id="187396" name="Rectangle 4"/>
          <p:cNvSpPr>
            <a:spLocks noChangeArrowheads="1"/>
          </p:cNvSpPr>
          <p:nvPr/>
        </p:nvSpPr>
        <p:spPr bwMode="auto">
          <a:xfrm>
            <a:off x="230188" y="5610225"/>
            <a:ext cx="45720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10800" anchor="b"/>
          <a:lstStyle/>
          <a:p>
            <a:pPr defTabSz="673100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sz="800" b="1">
                <a:solidFill>
                  <a:srgbClr val="808080"/>
                </a:solidFill>
              </a:rPr>
              <a:t> </a:t>
            </a:r>
          </a:p>
        </p:txBody>
      </p:sp>
      <p:sp>
        <p:nvSpPr>
          <p:cNvPr id="187397" name="Rectangle 18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/>
              <a:t>Addendum II</a:t>
            </a:r>
            <a:br>
              <a:rPr lang="en-GB"/>
            </a:br>
            <a:r>
              <a:rPr lang="en-GB" sz="1800"/>
              <a:t>Deriving our Black-Scholes results using a Replication Portfolio – cont.</a:t>
            </a:r>
          </a:p>
        </p:txBody>
      </p:sp>
      <p:sp>
        <p:nvSpPr>
          <p:cNvPr id="187398" name="Rectangle 6"/>
          <p:cNvSpPr>
            <a:spLocks noChangeArrowheads="1"/>
          </p:cNvSpPr>
          <p:nvPr/>
        </p:nvSpPr>
        <p:spPr bwMode="gray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87399" name="Rectangle 7"/>
          <p:cNvSpPr>
            <a:spLocks noChangeArrowheads="1"/>
          </p:cNvSpPr>
          <p:nvPr/>
        </p:nvSpPr>
        <p:spPr bwMode="gray">
          <a:xfrm>
            <a:off x="0" y="320040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87400" name="Rectangle 8"/>
          <p:cNvSpPr>
            <a:spLocks noChangeArrowheads="1"/>
          </p:cNvSpPr>
          <p:nvPr/>
        </p:nvSpPr>
        <p:spPr bwMode="gray">
          <a:xfrm>
            <a:off x="0" y="33004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87401" name="Rectangle 9"/>
          <p:cNvSpPr>
            <a:spLocks noChangeArrowheads="1"/>
          </p:cNvSpPr>
          <p:nvPr/>
        </p:nvSpPr>
        <p:spPr bwMode="gray">
          <a:xfrm>
            <a:off x="0" y="33004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87402" name="Rectangle 10"/>
          <p:cNvSpPr>
            <a:spLocks noChangeArrowheads="1"/>
          </p:cNvSpPr>
          <p:nvPr/>
        </p:nvSpPr>
        <p:spPr bwMode="gray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87403" name="Rectangle 11"/>
          <p:cNvSpPr>
            <a:spLocks noChangeArrowheads="1"/>
          </p:cNvSpPr>
          <p:nvPr/>
        </p:nvSpPr>
        <p:spPr bwMode="gray">
          <a:xfrm>
            <a:off x="0" y="33004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87404" name="Rectangle 12"/>
          <p:cNvSpPr>
            <a:spLocks noChangeArrowheads="1"/>
          </p:cNvSpPr>
          <p:nvPr/>
        </p:nvSpPr>
        <p:spPr bwMode="gray">
          <a:xfrm>
            <a:off x="0" y="33004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87405" name="Rectangle 13"/>
          <p:cNvSpPr>
            <a:spLocks noChangeArrowheads="1"/>
          </p:cNvSpPr>
          <p:nvPr/>
        </p:nvSpPr>
        <p:spPr bwMode="gray">
          <a:xfrm>
            <a:off x="0" y="3328988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87406" name="Rectangle 14"/>
          <p:cNvSpPr>
            <a:spLocks noChangeArrowheads="1"/>
          </p:cNvSpPr>
          <p:nvPr/>
        </p:nvSpPr>
        <p:spPr bwMode="gray">
          <a:xfrm>
            <a:off x="0" y="33004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87407" name="Rectangle 15"/>
          <p:cNvSpPr>
            <a:spLocks noChangeArrowheads="1"/>
          </p:cNvSpPr>
          <p:nvPr/>
        </p:nvSpPr>
        <p:spPr bwMode="gray">
          <a:xfrm>
            <a:off x="0" y="321945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87408" name="Rectangle 16"/>
          <p:cNvSpPr>
            <a:spLocks noChangeArrowheads="1"/>
          </p:cNvSpPr>
          <p:nvPr/>
        </p:nvSpPr>
        <p:spPr bwMode="gray">
          <a:xfrm>
            <a:off x="0" y="2471738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187409" name="Object 17"/>
          <p:cNvGraphicFramePr>
            <a:graphicFrameLocks noChangeAspect="1"/>
          </p:cNvGraphicFramePr>
          <p:nvPr/>
        </p:nvGraphicFramePr>
        <p:xfrm>
          <a:off x="3440113" y="1387475"/>
          <a:ext cx="24384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417" name="Equation" r:id="rId4" imgW="2438280" imgH="888840" progId="Equation.3">
                  <p:embed/>
                </p:oleObj>
              </mc:Choice>
              <mc:Fallback>
                <p:oleObj name="Equation" r:id="rId4" imgW="2438280" imgH="88884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0113" y="1387475"/>
                        <a:ext cx="2438400" cy="88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7414" name="Object 22"/>
          <p:cNvGraphicFramePr>
            <a:graphicFrameLocks noChangeAspect="1"/>
          </p:cNvGraphicFramePr>
          <p:nvPr/>
        </p:nvGraphicFramePr>
        <p:xfrm>
          <a:off x="949325" y="2568575"/>
          <a:ext cx="9906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418" name="Equation" r:id="rId6" imgW="990360" imgH="203040" progId="Equation.3">
                  <p:embed/>
                </p:oleObj>
              </mc:Choice>
              <mc:Fallback>
                <p:oleObj name="Equation" r:id="rId6" imgW="990360" imgH="203040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9325" y="2568575"/>
                        <a:ext cx="990600" cy="203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7415" name="Object 23"/>
          <p:cNvGraphicFramePr>
            <a:graphicFrameLocks noChangeAspect="1"/>
          </p:cNvGraphicFramePr>
          <p:nvPr/>
        </p:nvGraphicFramePr>
        <p:xfrm>
          <a:off x="2432050" y="2459038"/>
          <a:ext cx="4953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419" name="Equation" r:id="rId8" imgW="495000" imgH="393480" progId="Equation.3">
                  <p:embed/>
                </p:oleObj>
              </mc:Choice>
              <mc:Fallback>
                <p:oleObj name="Equation" r:id="rId8" imgW="495000" imgH="393480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2050" y="2459038"/>
                        <a:ext cx="495300" cy="393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7416" name="Object 24"/>
          <p:cNvGraphicFramePr>
            <a:graphicFrameLocks noChangeAspect="1"/>
          </p:cNvGraphicFramePr>
          <p:nvPr/>
        </p:nvGraphicFramePr>
        <p:xfrm>
          <a:off x="1549400" y="2997200"/>
          <a:ext cx="4267200" cy="172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420" name="Equation" r:id="rId10" imgW="4267080" imgH="1726920" progId="Equation.3">
                  <p:embed/>
                </p:oleObj>
              </mc:Choice>
              <mc:Fallback>
                <p:oleObj name="Equation" r:id="rId10" imgW="4267080" imgH="1726920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9400" y="2997200"/>
                        <a:ext cx="4267200" cy="172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blank 3">
      <a:dk1>
        <a:srgbClr val="000000"/>
      </a:dk1>
      <a:lt1>
        <a:srgbClr val="FFFFFF"/>
      </a:lt1>
      <a:dk2>
        <a:srgbClr val="000000"/>
      </a:dk2>
      <a:lt2>
        <a:srgbClr val="DFDFDF"/>
      </a:lt2>
      <a:accent1>
        <a:srgbClr val="82B339"/>
      </a:accent1>
      <a:accent2>
        <a:srgbClr val="E7B909"/>
      </a:accent2>
      <a:accent3>
        <a:srgbClr val="FFFFFF"/>
      </a:accent3>
      <a:accent4>
        <a:srgbClr val="000000"/>
      </a:accent4>
      <a:accent5>
        <a:srgbClr val="C1D6AE"/>
      </a:accent5>
      <a:accent6>
        <a:srgbClr val="D1A707"/>
      </a:accent6>
      <a:hlink>
        <a:srgbClr val="EDD683"/>
      </a:hlink>
      <a:folHlink>
        <a:srgbClr val="D17234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D2B234"/>
          </a:buClr>
          <a:buSzPct val="125000"/>
          <a:buFont typeface="Arial" pitchFamily="34" charset="0"/>
          <a:buChar char="•"/>
          <a:tabLst/>
          <a:defRPr kumimoji="0" lang="en-GB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Batang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D2B234"/>
          </a:buClr>
          <a:buSzPct val="125000"/>
          <a:buFont typeface="Arial" pitchFamily="34" charset="0"/>
          <a:buChar char="•"/>
          <a:tabLst/>
          <a:defRPr kumimoji="0" lang="en-GB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Batang" pitchFamily="18" charset="-127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DFDFDF"/>
        </a:lt2>
        <a:accent1>
          <a:srgbClr val="000000"/>
        </a:accent1>
        <a:accent2>
          <a:srgbClr val="E7B909"/>
        </a:accent2>
        <a:accent3>
          <a:srgbClr val="FFFFFF"/>
        </a:accent3>
        <a:accent4>
          <a:srgbClr val="000000"/>
        </a:accent4>
        <a:accent5>
          <a:srgbClr val="AAAAAA"/>
        </a:accent5>
        <a:accent6>
          <a:srgbClr val="D1A707"/>
        </a:accent6>
        <a:hlink>
          <a:srgbClr val="646567"/>
        </a:hlink>
        <a:folHlink>
          <a:srgbClr val="EDD67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DFDFDF"/>
        </a:lt2>
        <a:accent1>
          <a:srgbClr val="82B339"/>
        </a:accent1>
        <a:accent2>
          <a:srgbClr val="E7B909"/>
        </a:accent2>
        <a:accent3>
          <a:srgbClr val="FFFFFF"/>
        </a:accent3>
        <a:accent4>
          <a:srgbClr val="000000"/>
        </a:accent4>
        <a:accent5>
          <a:srgbClr val="C1D6AE"/>
        </a:accent5>
        <a:accent6>
          <a:srgbClr val="D1A707"/>
        </a:accent6>
        <a:hlink>
          <a:srgbClr val="646567"/>
        </a:hlink>
        <a:folHlink>
          <a:srgbClr val="EDD67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DFDFDF"/>
        </a:lt2>
        <a:accent1>
          <a:srgbClr val="82B339"/>
        </a:accent1>
        <a:accent2>
          <a:srgbClr val="E7B909"/>
        </a:accent2>
        <a:accent3>
          <a:srgbClr val="FFFFFF"/>
        </a:accent3>
        <a:accent4>
          <a:srgbClr val="000000"/>
        </a:accent4>
        <a:accent5>
          <a:srgbClr val="C1D6AE"/>
        </a:accent5>
        <a:accent6>
          <a:srgbClr val="D1A707"/>
        </a:accent6>
        <a:hlink>
          <a:srgbClr val="EDD683"/>
        </a:hlink>
        <a:folHlink>
          <a:srgbClr val="D1723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781</TotalTime>
  <Words>545</Words>
  <Application>Microsoft Office PowerPoint</Application>
  <PresentationFormat>A4 Paper (210x297 mm)</PresentationFormat>
  <Paragraphs>141</Paragraphs>
  <Slides>11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Batang</vt:lpstr>
      <vt:lpstr>Wingdings</vt:lpstr>
      <vt:lpstr>Arial Narrow</vt:lpstr>
      <vt:lpstr>blank</vt:lpstr>
      <vt:lpstr>Microsoft Equation 3.0</vt:lpstr>
      <vt:lpstr>Delta Hedging with Black-Scholes </vt:lpstr>
      <vt:lpstr>The Black-Scholes Option Pricing Model </vt:lpstr>
      <vt:lpstr>Deriving the Black-Scholes PDE </vt:lpstr>
      <vt:lpstr>Deriving the Black-Scholes PDE - cont.</vt:lpstr>
      <vt:lpstr>Delta Hedging - Example</vt:lpstr>
      <vt:lpstr>Delta Hedging - Simulation</vt:lpstr>
      <vt:lpstr>The Black-Scholes Option Pricing Model (“BSOM”) </vt:lpstr>
      <vt:lpstr>Addendum I Discrete Time Hedging Error</vt:lpstr>
      <vt:lpstr>Addendum II Deriving our Black-Scholes results using a Replication Portfolio</vt:lpstr>
      <vt:lpstr>Addendum II Deriving our Black-Scholes results using a Replication Portfolio – cont.</vt:lpstr>
      <vt:lpstr>Addendum II Deriving our Black-Scholes results using a Replication Portfolio – cont.</vt:lpstr>
    </vt:vector>
  </TitlesOfParts>
  <Company>Threadneedle Asset Management Holdings Ltd.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Threadneedle PowerPoint template  Revised April 2009</dc:title>
  <dc:creator>R81A</dc:creator>
  <cp:lastModifiedBy>R81A</cp:lastModifiedBy>
  <cp:revision>56</cp:revision>
  <cp:lastPrinted>2003-08-20T14:19:20Z</cp:lastPrinted>
  <dcterms:created xsi:type="dcterms:W3CDTF">2010-02-04T11:06:55Z</dcterms:created>
  <dcterms:modified xsi:type="dcterms:W3CDTF">2012-04-30T11:59:36Z</dcterms:modified>
</cp:coreProperties>
</file>